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61" r:id="rId2"/>
    <p:sldId id="259" r:id="rId3"/>
    <p:sldId id="263" r:id="rId4"/>
    <p:sldId id="304" r:id="rId5"/>
    <p:sldId id="291" r:id="rId6"/>
    <p:sldId id="292" r:id="rId7"/>
    <p:sldId id="293" r:id="rId8"/>
    <p:sldId id="262" r:id="rId9"/>
    <p:sldId id="299" r:id="rId10"/>
    <p:sldId id="265" r:id="rId11"/>
    <p:sldId id="264" r:id="rId12"/>
    <p:sldId id="300" r:id="rId13"/>
    <p:sldId id="301" r:id="rId14"/>
    <p:sldId id="302" r:id="rId15"/>
    <p:sldId id="303" r:id="rId16"/>
    <p:sldId id="266" r:id="rId17"/>
    <p:sldId id="267" r:id="rId18"/>
    <p:sldId id="268" r:id="rId19"/>
    <p:sldId id="281" r:id="rId20"/>
    <p:sldId id="269" r:id="rId21"/>
    <p:sldId id="270" r:id="rId22"/>
    <p:sldId id="282" r:id="rId23"/>
    <p:sldId id="277" r:id="rId24"/>
    <p:sldId id="271" r:id="rId25"/>
    <p:sldId id="272" r:id="rId26"/>
    <p:sldId id="294" r:id="rId27"/>
    <p:sldId id="295" r:id="rId28"/>
    <p:sldId id="296" r:id="rId29"/>
    <p:sldId id="273" r:id="rId30"/>
    <p:sldId id="276" r:id="rId31"/>
    <p:sldId id="279" r:id="rId32"/>
    <p:sldId id="280" r:id="rId33"/>
    <p:sldId id="283" r:id="rId34"/>
    <p:sldId id="287" r:id="rId35"/>
    <p:sldId id="286" r:id="rId36"/>
    <p:sldId id="285" r:id="rId37"/>
    <p:sldId id="288" r:id="rId3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B3C2"/>
    <a:srgbClr val="CC3300"/>
    <a:srgbClr val="AF0FB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47" autoAdjust="0"/>
    <p:restoredTop sz="92832" autoAdjust="0"/>
  </p:normalViewPr>
  <p:slideViewPr>
    <p:cSldViewPr snapToGrid="0">
      <p:cViewPr>
        <p:scale>
          <a:sx n="70" d="100"/>
          <a:sy n="70" d="100"/>
        </p:scale>
        <p:origin x="-672" y="-12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7" d="100"/>
          <a:sy n="47" d="100"/>
        </p:scale>
        <p:origin x="2712" y="2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319ED8-3006-48ED-B680-19B266CEC98B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2B5416C-63EA-471C-89B7-7BC65A09489B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34925" cmpd="thickThin"/>
      </dgm:spPr>
      <dgm:t>
        <a:bodyPr/>
        <a:lstStyle/>
        <a:p>
          <a:r>
            <a:rPr lang="es-ES" sz="1600" b="1" dirty="0" smtClean="0"/>
            <a:t>Síntomas típicos</a:t>
          </a:r>
          <a:endParaRPr lang="es-ES" sz="1600" b="1" dirty="0"/>
        </a:p>
      </dgm:t>
    </dgm:pt>
    <dgm:pt modelId="{E2C79861-D2E2-45FB-B6B8-7606431DA7CD}" type="parTrans" cxnId="{D3F7B45F-4946-4C02-843F-D09C31C0372E}">
      <dgm:prSet/>
      <dgm:spPr/>
      <dgm:t>
        <a:bodyPr/>
        <a:lstStyle/>
        <a:p>
          <a:endParaRPr lang="es-ES" sz="1600"/>
        </a:p>
      </dgm:t>
    </dgm:pt>
    <dgm:pt modelId="{126790D0-44EF-49CB-9027-C28ED8F7F034}" type="sibTrans" cxnId="{D3F7B45F-4946-4C02-843F-D09C31C0372E}">
      <dgm:prSet/>
      <dgm:spPr/>
      <dgm:t>
        <a:bodyPr/>
        <a:lstStyle/>
        <a:p>
          <a:endParaRPr lang="es-ES" sz="1600"/>
        </a:p>
      </dgm:t>
    </dgm:pt>
    <dgm:pt modelId="{7EA3E6B7-554E-4FA3-B152-EDC2DA1B579E}">
      <dgm:prSet phldrT="[Texto]" custT="1"/>
      <dgm:spPr/>
      <dgm:t>
        <a:bodyPr/>
        <a:lstStyle/>
        <a:p>
          <a:r>
            <a:rPr lang="es-ES" sz="1600" b="1" dirty="0" smtClean="0"/>
            <a:t>IBP empírico 2 semanas</a:t>
          </a:r>
          <a:endParaRPr lang="es-ES" sz="1600" b="1" dirty="0"/>
        </a:p>
      </dgm:t>
    </dgm:pt>
    <dgm:pt modelId="{E8546D33-6283-4ABF-A0F9-D293D1BFB8AC}" type="parTrans" cxnId="{DDF02779-2C9A-421B-9E53-9D352884795B}">
      <dgm:prSet/>
      <dgm:spPr/>
      <dgm:t>
        <a:bodyPr/>
        <a:lstStyle/>
        <a:p>
          <a:endParaRPr lang="es-ES" sz="1600"/>
        </a:p>
      </dgm:t>
    </dgm:pt>
    <dgm:pt modelId="{489A1D71-C394-4846-BA30-F2111247A8F4}" type="sibTrans" cxnId="{DDF02779-2C9A-421B-9E53-9D352884795B}">
      <dgm:prSet/>
      <dgm:spPr/>
      <dgm:t>
        <a:bodyPr/>
        <a:lstStyle/>
        <a:p>
          <a:endParaRPr lang="es-ES" sz="1600"/>
        </a:p>
      </dgm:t>
    </dgm:pt>
    <dgm:pt modelId="{8EB8AC24-C061-4C42-9CD3-6F7F145AFC40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600" b="1" dirty="0" smtClean="0"/>
            <a:t>Respuesta:</a:t>
          </a:r>
        </a:p>
        <a:p>
          <a:r>
            <a:rPr lang="es-ES" sz="1600" dirty="0" smtClean="0"/>
            <a:t>Completar </a:t>
          </a:r>
          <a:r>
            <a:rPr lang="es-ES" sz="1600" dirty="0" err="1" smtClean="0"/>
            <a:t>tto</a:t>
          </a:r>
          <a:r>
            <a:rPr lang="es-ES" sz="1600" dirty="0" smtClean="0"/>
            <a:t> 4-8 semanas</a:t>
          </a:r>
          <a:endParaRPr lang="es-ES" sz="1600" dirty="0"/>
        </a:p>
      </dgm:t>
    </dgm:pt>
    <dgm:pt modelId="{906DE088-485F-43ED-B5FA-03C2FDF223FD}" type="parTrans" cxnId="{6F00FFD9-57A6-4795-8D11-4208A185B6D3}">
      <dgm:prSet/>
      <dgm:spPr/>
      <dgm:t>
        <a:bodyPr/>
        <a:lstStyle/>
        <a:p>
          <a:endParaRPr lang="es-ES" sz="1600"/>
        </a:p>
      </dgm:t>
    </dgm:pt>
    <dgm:pt modelId="{CDD977C9-F0C4-4939-8818-4ABE1721FC02}" type="sibTrans" cxnId="{6F00FFD9-57A6-4795-8D11-4208A185B6D3}">
      <dgm:prSet/>
      <dgm:spPr/>
      <dgm:t>
        <a:bodyPr/>
        <a:lstStyle/>
        <a:p>
          <a:endParaRPr lang="es-ES" sz="1600"/>
        </a:p>
      </dgm:t>
    </dgm:pt>
    <dgm:pt modelId="{B42B062F-ABF9-4874-BD32-E28F83C034F0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600" b="1" dirty="0" smtClean="0"/>
            <a:t>No respuesta:</a:t>
          </a:r>
        </a:p>
        <a:p>
          <a:r>
            <a:rPr lang="es-ES" sz="1600" b="1" dirty="0" smtClean="0"/>
            <a:t>Duplicar dosis IBP/12h 2 semanas</a:t>
          </a:r>
          <a:endParaRPr lang="es-ES" sz="1600" b="1" dirty="0"/>
        </a:p>
      </dgm:t>
    </dgm:pt>
    <dgm:pt modelId="{28D88418-62FA-4ADC-A215-F647EA1A9C5B}" type="parTrans" cxnId="{08B13B61-3AC5-4078-81F2-4D18DD557409}">
      <dgm:prSet/>
      <dgm:spPr/>
      <dgm:t>
        <a:bodyPr/>
        <a:lstStyle/>
        <a:p>
          <a:endParaRPr lang="es-ES" sz="1600"/>
        </a:p>
      </dgm:t>
    </dgm:pt>
    <dgm:pt modelId="{942717EF-2B4C-4B09-8A5E-6FD586250890}" type="sibTrans" cxnId="{08B13B61-3AC5-4078-81F2-4D18DD557409}">
      <dgm:prSet/>
      <dgm:spPr/>
      <dgm:t>
        <a:bodyPr/>
        <a:lstStyle/>
        <a:p>
          <a:endParaRPr lang="es-ES" sz="1600"/>
        </a:p>
      </dgm:t>
    </dgm:pt>
    <dgm:pt modelId="{4A5F375F-A488-434A-8B53-051B0B52B959}">
      <dgm:prSet phldrT="[Texto]" custT="1"/>
      <dgm:spPr/>
      <dgm:t>
        <a:bodyPr/>
        <a:lstStyle/>
        <a:p>
          <a:r>
            <a:rPr lang="es-ES" sz="1600" b="1" dirty="0" err="1" smtClean="0"/>
            <a:t>Tto</a:t>
          </a:r>
          <a:r>
            <a:rPr lang="es-ES" sz="1600" b="1" dirty="0" smtClean="0"/>
            <a:t> de mantenimiento a la mínima dosis eficaz</a:t>
          </a:r>
          <a:endParaRPr lang="es-ES" sz="1600" b="1" dirty="0"/>
        </a:p>
      </dgm:t>
    </dgm:pt>
    <dgm:pt modelId="{EBEE0F7E-A8F5-4826-94A7-45409EF67214}" type="parTrans" cxnId="{75420748-2F7C-4852-9C25-1275454E996B}">
      <dgm:prSet/>
      <dgm:spPr/>
      <dgm:t>
        <a:bodyPr/>
        <a:lstStyle/>
        <a:p>
          <a:endParaRPr lang="es-ES" sz="1600"/>
        </a:p>
      </dgm:t>
    </dgm:pt>
    <dgm:pt modelId="{3E2460E7-BEB9-40C3-86F6-2A4784D7EF5A}" type="sibTrans" cxnId="{75420748-2F7C-4852-9C25-1275454E996B}">
      <dgm:prSet/>
      <dgm:spPr/>
      <dgm:t>
        <a:bodyPr/>
        <a:lstStyle/>
        <a:p>
          <a:endParaRPr lang="es-ES" sz="1600"/>
        </a:p>
      </dgm:t>
    </dgm:pt>
    <dgm:pt modelId="{133AC499-433C-47E0-ABC0-772EDEAEB9A0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600" b="1" dirty="0" smtClean="0"/>
            <a:t>Respuesta: Completar </a:t>
          </a:r>
          <a:r>
            <a:rPr lang="es-ES" sz="1600" b="1" dirty="0" err="1" smtClean="0"/>
            <a:t>tto</a:t>
          </a:r>
          <a:r>
            <a:rPr lang="es-ES" sz="1600" b="1" dirty="0" smtClean="0"/>
            <a:t> 4-8 semanas</a:t>
          </a:r>
          <a:endParaRPr lang="es-ES" sz="1600" b="1" dirty="0"/>
        </a:p>
      </dgm:t>
    </dgm:pt>
    <dgm:pt modelId="{13A0C4DA-BCDA-4C4B-85D8-E441A5CC3074}" type="parTrans" cxnId="{7EE305BF-34F4-4A22-BBCA-3D12DFF6921B}">
      <dgm:prSet/>
      <dgm:spPr/>
      <dgm:t>
        <a:bodyPr/>
        <a:lstStyle/>
        <a:p>
          <a:endParaRPr lang="es-ES" sz="1600"/>
        </a:p>
      </dgm:t>
    </dgm:pt>
    <dgm:pt modelId="{D2E2E592-76CD-4A0D-B636-583A643ED1E1}" type="sibTrans" cxnId="{7EE305BF-34F4-4A22-BBCA-3D12DFF6921B}">
      <dgm:prSet/>
      <dgm:spPr/>
      <dgm:t>
        <a:bodyPr/>
        <a:lstStyle/>
        <a:p>
          <a:endParaRPr lang="es-ES" sz="1600"/>
        </a:p>
      </dgm:t>
    </dgm:pt>
    <dgm:pt modelId="{58DB622A-25BD-409D-815F-6068E9E14623}">
      <dgm:prSet phldrT="[Texto]" custT="1"/>
      <dgm:spPr>
        <a:ln w="19050">
          <a:solidFill>
            <a:srgbClr val="C00000"/>
          </a:solidFill>
        </a:ln>
      </dgm:spPr>
      <dgm:t>
        <a:bodyPr/>
        <a:lstStyle/>
        <a:p>
          <a:r>
            <a:rPr lang="es-ES" sz="1800" b="1" dirty="0" smtClean="0">
              <a:solidFill>
                <a:srgbClr val="C00000"/>
              </a:solidFill>
            </a:rPr>
            <a:t>No respuesta: </a:t>
          </a:r>
          <a:r>
            <a:rPr lang="es-ES" sz="1600" b="1" dirty="0" smtClean="0">
              <a:solidFill>
                <a:schemeClr val="tx1"/>
              </a:solidFill>
            </a:rPr>
            <a:t>Derivación (Pruebas complementarias)</a:t>
          </a:r>
          <a:endParaRPr lang="es-ES" sz="1600" b="1" dirty="0">
            <a:solidFill>
              <a:schemeClr val="tx1"/>
            </a:solidFill>
          </a:endParaRPr>
        </a:p>
      </dgm:t>
    </dgm:pt>
    <dgm:pt modelId="{485AA090-8C24-46CD-9E7D-89D2171B0119}" type="parTrans" cxnId="{BE05A53B-11C0-4874-BDB3-F55FD904AC44}">
      <dgm:prSet/>
      <dgm:spPr/>
      <dgm:t>
        <a:bodyPr/>
        <a:lstStyle/>
        <a:p>
          <a:endParaRPr lang="es-ES" sz="1600"/>
        </a:p>
      </dgm:t>
    </dgm:pt>
    <dgm:pt modelId="{7A4F11BA-2A7E-435F-B81D-81F73A07406A}" type="sibTrans" cxnId="{BE05A53B-11C0-4874-BDB3-F55FD904AC44}">
      <dgm:prSet/>
      <dgm:spPr/>
      <dgm:t>
        <a:bodyPr/>
        <a:lstStyle/>
        <a:p>
          <a:endParaRPr lang="es-ES" sz="1600"/>
        </a:p>
      </dgm:t>
    </dgm:pt>
    <dgm:pt modelId="{85605E90-7136-4886-9311-349AE9064DAE}" type="pres">
      <dgm:prSet presAssocID="{13319ED8-3006-48ED-B680-19B266CEC98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0D07B6A-F4EA-4B3C-AFDE-0CE1D43244F1}" type="pres">
      <dgm:prSet presAssocID="{F2B5416C-63EA-471C-89B7-7BC65A09489B}" presName="hierRoot1" presStyleCnt="0">
        <dgm:presLayoutVars>
          <dgm:hierBranch val="init"/>
        </dgm:presLayoutVars>
      </dgm:prSet>
      <dgm:spPr/>
    </dgm:pt>
    <dgm:pt modelId="{DF8A1C4F-B392-4834-A414-CC6611202D28}" type="pres">
      <dgm:prSet presAssocID="{F2B5416C-63EA-471C-89B7-7BC65A09489B}" presName="rootComposite1" presStyleCnt="0"/>
      <dgm:spPr/>
    </dgm:pt>
    <dgm:pt modelId="{4D0CCA6A-C6A6-440B-85D4-2FA1F3D6D6ED}" type="pres">
      <dgm:prSet presAssocID="{F2B5416C-63EA-471C-89B7-7BC65A09489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AEEC5C-B2D2-4FFC-A455-270EC5A348B8}" type="pres">
      <dgm:prSet presAssocID="{F2B5416C-63EA-471C-89B7-7BC65A09489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8F99C0D-0587-41CD-B2AE-6B0642B30AA7}" type="pres">
      <dgm:prSet presAssocID="{F2B5416C-63EA-471C-89B7-7BC65A09489B}" presName="hierChild2" presStyleCnt="0"/>
      <dgm:spPr/>
    </dgm:pt>
    <dgm:pt modelId="{A266BFE3-7DBB-40E3-AE6A-EEAE7FABFD26}" type="pres">
      <dgm:prSet presAssocID="{E8546D33-6283-4ABF-A0F9-D293D1BFB8A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5DE134F-FB3B-4C6D-95A3-74B8B2849689}" type="pres">
      <dgm:prSet presAssocID="{7EA3E6B7-554E-4FA3-B152-EDC2DA1B579E}" presName="hierRoot2" presStyleCnt="0">
        <dgm:presLayoutVars>
          <dgm:hierBranch val="init"/>
        </dgm:presLayoutVars>
      </dgm:prSet>
      <dgm:spPr/>
    </dgm:pt>
    <dgm:pt modelId="{E8B0ECCF-2051-413F-8AA0-354D64947565}" type="pres">
      <dgm:prSet presAssocID="{7EA3E6B7-554E-4FA3-B152-EDC2DA1B579E}" presName="rootComposite" presStyleCnt="0"/>
      <dgm:spPr/>
    </dgm:pt>
    <dgm:pt modelId="{7B7A1846-68CB-4B49-95BC-AB8176019AF6}" type="pres">
      <dgm:prSet presAssocID="{7EA3E6B7-554E-4FA3-B152-EDC2DA1B579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D8E829-D805-4658-B9C9-40E29204342E}" type="pres">
      <dgm:prSet presAssocID="{7EA3E6B7-554E-4FA3-B152-EDC2DA1B579E}" presName="rootConnector" presStyleLbl="node2" presStyleIdx="0" presStyleCnt="1"/>
      <dgm:spPr/>
      <dgm:t>
        <a:bodyPr/>
        <a:lstStyle/>
        <a:p>
          <a:endParaRPr lang="es-ES"/>
        </a:p>
      </dgm:t>
    </dgm:pt>
    <dgm:pt modelId="{87CE8528-57F1-461A-94A9-22C1E9018F7B}" type="pres">
      <dgm:prSet presAssocID="{7EA3E6B7-554E-4FA3-B152-EDC2DA1B579E}" presName="hierChild4" presStyleCnt="0"/>
      <dgm:spPr/>
    </dgm:pt>
    <dgm:pt modelId="{E251D2F6-21D8-48DD-AE01-3E518D162657}" type="pres">
      <dgm:prSet presAssocID="{906DE088-485F-43ED-B5FA-03C2FDF223FD}" presName="Name37" presStyleLbl="parChTrans1D3" presStyleIdx="0" presStyleCnt="2"/>
      <dgm:spPr/>
      <dgm:t>
        <a:bodyPr/>
        <a:lstStyle/>
        <a:p>
          <a:endParaRPr lang="es-ES"/>
        </a:p>
      </dgm:t>
    </dgm:pt>
    <dgm:pt modelId="{36117DBB-C8F9-4089-857D-EE53B1001BCD}" type="pres">
      <dgm:prSet presAssocID="{8EB8AC24-C061-4C42-9CD3-6F7F145AFC40}" presName="hierRoot2" presStyleCnt="0">
        <dgm:presLayoutVars>
          <dgm:hierBranch val="init"/>
        </dgm:presLayoutVars>
      </dgm:prSet>
      <dgm:spPr/>
    </dgm:pt>
    <dgm:pt modelId="{6F0009E0-226A-4B69-A86A-706C566963DD}" type="pres">
      <dgm:prSet presAssocID="{8EB8AC24-C061-4C42-9CD3-6F7F145AFC40}" presName="rootComposite" presStyleCnt="0"/>
      <dgm:spPr/>
    </dgm:pt>
    <dgm:pt modelId="{892239A3-D583-4141-9E40-B581742EFFF5}" type="pres">
      <dgm:prSet presAssocID="{8EB8AC24-C061-4C42-9CD3-6F7F145AFC40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9F658-2A91-49C4-A0E9-1C2A8F9195B5}" type="pres">
      <dgm:prSet presAssocID="{8EB8AC24-C061-4C42-9CD3-6F7F145AFC40}" presName="rootConnector" presStyleLbl="node3" presStyleIdx="0" presStyleCnt="2"/>
      <dgm:spPr/>
      <dgm:t>
        <a:bodyPr/>
        <a:lstStyle/>
        <a:p>
          <a:endParaRPr lang="es-ES"/>
        </a:p>
      </dgm:t>
    </dgm:pt>
    <dgm:pt modelId="{D308B86C-3DA5-4CF4-8700-FF3D6E39C24B}" type="pres">
      <dgm:prSet presAssocID="{8EB8AC24-C061-4C42-9CD3-6F7F145AFC40}" presName="hierChild4" presStyleCnt="0"/>
      <dgm:spPr/>
    </dgm:pt>
    <dgm:pt modelId="{21D45A7D-450A-457B-B04A-417D55F2E91E}" type="pres">
      <dgm:prSet presAssocID="{EBEE0F7E-A8F5-4826-94A7-45409EF67214}" presName="Name37" presStyleLbl="parChTrans1D4" presStyleIdx="0" presStyleCnt="3"/>
      <dgm:spPr/>
      <dgm:t>
        <a:bodyPr/>
        <a:lstStyle/>
        <a:p>
          <a:endParaRPr lang="es-ES"/>
        </a:p>
      </dgm:t>
    </dgm:pt>
    <dgm:pt modelId="{9AA0E263-E1F4-4BEB-8496-60A043D8558C}" type="pres">
      <dgm:prSet presAssocID="{4A5F375F-A488-434A-8B53-051B0B52B959}" presName="hierRoot2" presStyleCnt="0">
        <dgm:presLayoutVars>
          <dgm:hierBranch val="init"/>
        </dgm:presLayoutVars>
      </dgm:prSet>
      <dgm:spPr/>
    </dgm:pt>
    <dgm:pt modelId="{27BF5E5D-6CCD-42E7-A6DD-4BFF7AA2A7AD}" type="pres">
      <dgm:prSet presAssocID="{4A5F375F-A488-434A-8B53-051B0B52B959}" presName="rootComposite" presStyleCnt="0"/>
      <dgm:spPr/>
    </dgm:pt>
    <dgm:pt modelId="{AC736380-B0B0-41D1-AE5F-F2392FAC5DF0}" type="pres">
      <dgm:prSet presAssocID="{4A5F375F-A488-434A-8B53-051B0B52B959}" presName="rootText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9D7294-7874-4D7F-A6E6-A29A43065B1E}" type="pres">
      <dgm:prSet presAssocID="{4A5F375F-A488-434A-8B53-051B0B52B959}" presName="rootConnector" presStyleLbl="node4" presStyleIdx="0" presStyleCnt="3"/>
      <dgm:spPr/>
      <dgm:t>
        <a:bodyPr/>
        <a:lstStyle/>
        <a:p>
          <a:endParaRPr lang="es-ES"/>
        </a:p>
      </dgm:t>
    </dgm:pt>
    <dgm:pt modelId="{94B99A09-FC40-470E-8E80-A99A17C70B9C}" type="pres">
      <dgm:prSet presAssocID="{4A5F375F-A488-434A-8B53-051B0B52B959}" presName="hierChild4" presStyleCnt="0"/>
      <dgm:spPr/>
    </dgm:pt>
    <dgm:pt modelId="{868DDFEC-6420-4564-9C13-916A2D774C3B}" type="pres">
      <dgm:prSet presAssocID="{4A5F375F-A488-434A-8B53-051B0B52B959}" presName="hierChild5" presStyleCnt="0"/>
      <dgm:spPr/>
    </dgm:pt>
    <dgm:pt modelId="{AE42CE23-FE62-49D1-9FE8-AD37D04E9DE7}" type="pres">
      <dgm:prSet presAssocID="{8EB8AC24-C061-4C42-9CD3-6F7F145AFC40}" presName="hierChild5" presStyleCnt="0"/>
      <dgm:spPr/>
    </dgm:pt>
    <dgm:pt modelId="{440089B5-4232-4091-84E0-295F23571472}" type="pres">
      <dgm:prSet presAssocID="{28D88418-62FA-4ADC-A215-F647EA1A9C5B}" presName="Name37" presStyleLbl="parChTrans1D3" presStyleIdx="1" presStyleCnt="2"/>
      <dgm:spPr/>
      <dgm:t>
        <a:bodyPr/>
        <a:lstStyle/>
        <a:p>
          <a:endParaRPr lang="es-ES"/>
        </a:p>
      </dgm:t>
    </dgm:pt>
    <dgm:pt modelId="{109E2E4F-BB31-499E-B38E-A7CAB3870EA8}" type="pres">
      <dgm:prSet presAssocID="{B42B062F-ABF9-4874-BD32-E28F83C034F0}" presName="hierRoot2" presStyleCnt="0">
        <dgm:presLayoutVars>
          <dgm:hierBranch val="init"/>
        </dgm:presLayoutVars>
      </dgm:prSet>
      <dgm:spPr/>
    </dgm:pt>
    <dgm:pt modelId="{CC493926-5F55-48AE-8894-36E517EB76B1}" type="pres">
      <dgm:prSet presAssocID="{B42B062F-ABF9-4874-BD32-E28F83C034F0}" presName="rootComposite" presStyleCnt="0"/>
      <dgm:spPr/>
    </dgm:pt>
    <dgm:pt modelId="{B2DCC1EB-65C8-4F16-A50B-9C18802F5B62}" type="pres">
      <dgm:prSet presAssocID="{B42B062F-ABF9-4874-BD32-E28F83C034F0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60694E-B988-4BBD-9F74-E2C14B3C64D3}" type="pres">
      <dgm:prSet presAssocID="{B42B062F-ABF9-4874-BD32-E28F83C034F0}" presName="rootConnector" presStyleLbl="node3" presStyleIdx="1" presStyleCnt="2"/>
      <dgm:spPr/>
      <dgm:t>
        <a:bodyPr/>
        <a:lstStyle/>
        <a:p>
          <a:endParaRPr lang="es-ES"/>
        </a:p>
      </dgm:t>
    </dgm:pt>
    <dgm:pt modelId="{18DC5CAF-7930-4FDC-A62B-B050F000EEBE}" type="pres">
      <dgm:prSet presAssocID="{B42B062F-ABF9-4874-BD32-E28F83C034F0}" presName="hierChild4" presStyleCnt="0"/>
      <dgm:spPr/>
    </dgm:pt>
    <dgm:pt modelId="{174D2B01-4FD6-4C1B-A9F0-BC0096FCDB92}" type="pres">
      <dgm:prSet presAssocID="{13A0C4DA-BCDA-4C4B-85D8-E441A5CC3074}" presName="Name37" presStyleLbl="parChTrans1D4" presStyleIdx="1" presStyleCnt="3"/>
      <dgm:spPr/>
      <dgm:t>
        <a:bodyPr/>
        <a:lstStyle/>
        <a:p>
          <a:endParaRPr lang="es-ES"/>
        </a:p>
      </dgm:t>
    </dgm:pt>
    <dgm:pt modelId="{0D38F30B-092A-4F72-B178-394BD777E449}" type="pres">
      <dgm:prSet presAssocID="{133AC499-433C-47E0-ABC0-772EDEAEB9A0}" presName="hierRoot2" presStyleCnt="0">
        <dgm:presLayoutVars>
          <dgm:hierBranch val="init"/>
        </dgm:presLayoutVars>
      </dgm:prSet>
      <dgm:spPr/>
    </dgm:pt>
    <dgm:pt modelId="{FB604B94-6E4D-4812-9D31-AA339763EAF1}" type="pres">
      <dgm:prSet presAssocID="{133AC499-433C-47E0-ABC0-772EDEAEB9A0}" presName="rootComposite" presStyleCnt="0"/>
      <dgm:spPr/>
    </dgm:pt>
    <dgm:pt modelId="{75736621-0D09-4CC6-8940-340CEE7B21D5}" type="pres">
      <dgm:prSet presAssocID="{133AC499-433C-47E0-ABC0-772EDEAEB9A0}" presName="rootText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41A5BD-CA43-49F1-813D-67A049A37008}" type="pres">
      <dgm:prSet presAssocID="{133AC499-433C-47E0-ABC0-772EDEAEB9A0}" presName="rootConnector" presStyleLbl="node4" presStyleIdx="1" presStyleCnt="3"/>
      <dgm:spPr/>
      <dgm:t>
        <a:bodyPr/>
        <a:lstStyle/>
        <a:p>
          <a:endParaRPr lang="es-ES"/>
        </a:p>
      </dgm:t>
    </dgm:pt>
    <dgm:pt modelId="{0A77FC50-B513-449E-A751-18C99A54A8CB}" type="pres">
      <dgm:prSet presAssocID="{133AC499-433C-47E0-ABC0-772EDEAEB9A0}" presName="hierChild4" presStyleCnt="0"/>
      <dgm:spPr/>
    </dgm:pt>
    <dgm:pt modelId="{F32E9EAE-8739-4C2A-B1E2-C12BA6C02A40}" type="pres">
      <dgm:prSet presAssocID="{133AC499-433C-47E0-ABC0-772EDEAEB9A0}" presName="hierChild5" presStyleCnt="0"/>
      <dgm:spPr/>
    </dgm:pt>
    <dgm:pt modelId="{63E212FA-1006-4471-B49B-81526BA86F42}" type="pres">
      <dgm:prSet presAssocID="{485AA090-8C24-46CD-9E7D-89D2171B0119}" presName="Name37" presStyleLbl="parChTrans1D4" presStyleIdx="2" presStyleCnt="3"/>
      <dgm:spPr/>
      <dgm:t>
        <a:bodyPr/>
        <a:lstStyle/>
        <a:p>
          <a:endParaRPr lang="es-ES"/>
        </a:p>
      </dgm:t>
    </dgm:pt>
    <dgm:pt modelId="{B610B300-03F5-423D-8015-DC7DCA958B8D}" type="pres">
      <dgm:prSet presAssocID="{58DB622A-25BD-409D-815F-6068E9E14623}" presName="hierRoot2" presStyleCnt="0">
        <dgm:presLayoutVars>
          <dgm:hierBranch val="init"/>
        </dgm:presLayoutVars>
      </dgm:prSet>
      <dgm:spPr/>
    </dgm:pt>
    <dgm:pt modelId="{51FD3A7D-E133-4CE5-95D4-367458640F72}" type="pres">
      <dgm:prSet presAssocID="{58DB622A-25BD-409D-815F-6068E9E14623}" presName="rootComposite" presStyleCnt="0"/>
      <dgm:spPr/>
    </dgm:pt>
    <dgm:pt modelId="{D13E1E37-78E7-4C6A-8C22-E20AF4D7F4CE}" type="pres">
      <dgm:prSet presAssocID="{58DB622A-25BD-409D-815F-6068E9E14623}" presName="rootText" presStyleLbl="node4" presStyleIdx="2" presStyleCnt="3" custScaleX="120057" custLinFactNeighborY="-217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C6414C-0F03-4338-B9CD-32724B4503CB}" type="pres">
      <dgm:prSet presAssocID="{58DB622A-25BD-409D-815F-6068E9E14623}" presName="rootConnector" presStyleLbl="node4" presStyleIdx="2" presStyleCnt="3"/>
      <dgm:spPr/>
      <dgm:t>
        <a:bodyPr/>
        <a:lstStyle/>
        <a:p>
          <a:endParaRPr lang="es-ES"/>
        </a:p>
      </dgm:t>
    </dgm:pt>
    <dgm:pt modelId="{91B420AC-5370-4CDC-BE32-12C9C9ED2F13}" type="pres">
      <dgm:prSet presAssocID="{58DB622A-25BD-409D-815F-6068E9E14623}" presName="hierChild4" presStyleCnt="0"/>
      <dgm:spPr/>
    </dgm:pt>
    <dgm:pt modelId="{53F686C0-D3EA-44E2-B5E9-5F8BF167AE5A}" type="pres">
      <dgm:prSet presAssocID="{58DB622A-25BD-409D-815F-6068E9E14623}" presName="hierChild5" presStyleCnt="0"/>
      <dgm:spPr/>
    </dgm:pt>
    <dgm:pt modelId="{372C42E8-65D9-4D30-8B91-80780DA79BBB}" type="pres">
      <dgm:prSet presAssocID="{B42B062F-ABF9-4874-BD32-E28F83C034F0}" presName="hierChild5" presStyleCnt="0"/>
      <dgm:spPr/>
    </dgm:pt>
    <dgm:pt modelId="{549900FC-8DF7-4BD0-A6F2-2D60A7152260}" type="pres">
      <dgm:prSet presAssocID="{7EA3E6B7-554E-4FA3-B152-EDC2DA1B579E}" presName="hierChild5" presStyleCnt="0"/>
      <dgm:spPr/>
    </dgm:pt>
    <dgm:pt modelId="{D7C02EFE-966A-4947-8707-769B16E2BF7C}" type="pres">
      <dgm:prSet presAssocID="{F2B5416C-63EA-471C-89B7-7BC65A09489B}" presName="hierChild3" presStyleCnt="0"/>
      <dgm:spPr/>
    </dgm:pt>
  </dgm:ptLst>
  <dgm:cxnLst>
    <dgm:cxn modelId="{67674ADD-751C-4AD4-9D1D-FA8C72776101}" type="presOf" srcId="{B42B062F-ABF9-4874-BD32-E28F83C034F0}" destId="{4060694E-B988-4BBD-9F74-E2C14B3C64D3}" srcOrd="1" destOrd="0" presId="urn:microsoft.com/office/officeart/2005/8/layout/orgChart1"/>
    <dgm:cxn modelId="{BE85E998-DD5B-49CC-8926-F38A376DFEF9}" type="presOf" srcId="{133AC499-433C-47E0-ABC0-772EDEAEB9A0}" destId="{F641A5BD-CA43-49F1-813D-67A049A37008}" srcOrd="1" destOrd="0" presId="urn:microsoft.com/office/officeart/2005/8/layout/orgChart1"/>
    <dgm:cxn modelId="{9E430C51-3DBC-4F7C-8C56-1F2E4E1E54C3}" type="presOf" srcId="{13A0C4DA-BCDA-4C4B-85D8-E441A5CC3074}" destId="{174D2B01-4FD6-4C1B-A9F0-BC0096FCDB92}" srcOrd="0" destOrd="0" presId="urn:microsoft.com/office/officeart/2005/8/layout/orgChart1"/>
    <dgm:cxn modelId="{1B35DC3C-5329-4A37-AA9D-700979F6CCFF}" type="presOf" srcId="{4A5F375F-A488-434A-8B53-051B0B52B959}" destId="{409D7294-7874-4D7F-A6E6-A29A43065B1E}" srcOrd="1" destOrd="0" presId="urn:microsoft.com/office/officeart/2005/8/layout/orgChart1"/>
    <dgm:cxn modelId="{6DDF54AF-9B4A-4D97-85C0-07D49550F36D}" type="presOf" srcId="{EBEE0F7E-A8F5-4826-94A7-45409EF67214}" destId="{21D45A7D-450A-457B-B04A-417D55F2E91E}" srcOrd="0" destOrd="0" presId="urn:microsoft.com/office/officeart/2005/8/layout/orgChart1"/>
    <dgm:cxn modelId="{5BF6FDB5-08D5-4E44-9143-88276E7315FA}" type="presOf" srcId="{8EB8AC24-C061-4C42-9CD3-6F7F145AFC40}" destId="{892239A3-D583-4141-9E40-B581742EFFF5}" srcOrd="0" destOrd="0" presId="urn:microsoft.com/office/officeart/2005/8/layout/orgChart1"/>
    <dgm:cxn modelId="{16DE40B4-8C1A-484D-B199-F63065D9BE35}" type="presOf" srcId="{4A5F375F-A488-434A-8B53-051B0B52B959}" destId="{AC736380-B0B0-41D1-AE5F-F2392FAC5DF0}" srcOrd="0" destOrd="0" presId="urn:microsoft.com/office/officeart/2005/8/layout/orgChart1"/>
    <dgm:cxn modelId="{D87FD14D-57D7-4AF6-B4F6-4F8C5AD1205D}" type="presOf" srcId="{13319ED8-3006-48ED-B680-19B266CEC98B}" destId="{85605E90-7136-4886-9311-349AE9064DAE}" srcOrd="0" destOrd="0" presId="urn:microsoft.com/office/officeart/2005/8/layout/orgChart1"/>
    <dgm:cxn modelId="{F977616B-5743-403F-A711-063762A32209}" type="presOf" srcId="{485AA090-8C24-46CD-9E7D-89D2171B0119}" destId="{63E212FA-1006-4471-B49B-81526BA86F42}" srcOrd="0" destOrd="0" presId="urn:microsoft.com/office/officeart/2005/8/layout/orgChart1"/>
    <dgm:cxn modelId="{68304CFB-2E67-41C6-8D9B-3458162A9405}" type="presOf" srcId="{28D88418-62FA-4ADC-A215-F647EA1A9C5B}" destId="{440089B5-4232-4091-84E0-295F23571472}" srcOrd="0" destOrd="0" presId="urn:microsoft.com/office/officeart/2005/8/layout/orgChart1"/>
    <dgm:cxn modelId="{6F00FFD9-57A6-4795-8D11-4208A185B6D3}" srcId="{7EA3E6B7-554E-4FA3-B152-EDC2DA1B579E}" destId="{8EB8AC24-C061-4C42-9CD3-6F7F145AFC40}" srcOrd="0" destOrd="0" parTransId="{906DE088-485F-43ED-B5FA-03C2FDF223FD}" sibTransId="{CDD977C9-F0C4-4939-8818-4ABE1721FC02}"/>
    <dgm:cxn modelId="{B94666DC-FE20-41DA-984A-B3E41C87FE38}" type="presOf" srcId="{133AC499-433C-47E0-ABC0-772EDEAEB9A0}" destId="{75736621-0D09-4CC6-8940-340CEE7B21D5}" srcOrd="0" destOrd="0" presId="urn:microsoft.com/office/officeart/2005/8/layout/orgChart1"/>
    <dgm:cxn modelId="{DDF02779-2C9A-421B-9E53-9D352884795B}" srcId="{F2B5416C-63EA-471C-89B7-7BC65A09489B}" destId="{7EA3E6B7-554E-4FA3-B152-EDC2DA1B579E}" srcOrd="0" destOrd="0" parTransId="{E8546D33-6283-4ABF-A0F9-D293D1BFB8AC}" sibTransId="{489A1D71-C394-4846-BA30-F2111247A8F4}"/>
    <dgm:cxn modelId="{75420748-2F7C-4852-9C25-1275454E996B}" srcId="{8EB8AC24-C061-4C42-9CD3-6F7F145AFC40}" destId="{4A5F375F-A488-434A-8B53-051B0B52B959}" srcOrd="0" destOrd="0" parTransId="{EBEE0F7E-A8F5-4826-94A7-45409EF67214}" sibTransId="{3E2460E7-BEB9-40C3-86F6-2A4784D7EF5A}"/>
    <dgm:cxn modelId="{1323CE1C-1525-4D83-86B3-A43809BEC3B9}" type="presOf" srcId="{906DE088-485F-43ED-B5FA-03C2FDF223FD}" destId="{E251D2F6-21D8-48DD-AE01-3E518D162657}" srcOrd="0" destOrd="0" presId="urn:microsoft.com/office/officeart/2005/8/layout/orgChart1"/>
    <dgm:cxn modelId="{F7C0B080-072F-4BC3-A7E5-3D953CF4197C}" type="presOf" srcId="{E8546D33-6283-4ABF-A0F9-D293D1BFB8AC}" destId="{A266BFE3-7DBB-40E3-AE6A-EEAE7FABFD26}" srcOrd="0" destOrd="0" presId="urn:microsoft.com/office/officeart/2005/8/layout/orgChart1"/>
    <dgm:cxn modelId="{22BA50BD-B35F-455A-9A88-B4DC9506BCD2}" type="presOf" srcId="{8EB8AC24-C061-4C42-9CD3-6F7F145AFC40}" destId="{1579F658-2A91-49C4-A0E9-1C2A8F9195B5}" srcOrd="1" destOrd="0" presId="urn:microsoft.com/office/officeart/2005/8/layout/orgChart1"/>
    <dgm:cxn modelId="{7EE305BF-34F4-4A22-BBCA-3D12DFF6921B}" srcId="{B42B062F-ABF9-4874-BD32-E28F83C034F0}" destId="{133AC499-433C-47E0-ABC0-772EDEAEB9A0}" srcOrd="0" destOrd="0" parTransId="{13A0C4DA-BCDA-4C4B-85D8-E441A5CC3074}" sibTransId="{D2E2E592-76CD-4A0D-B636-583A643ED1E1}"/>
    <dgm:cxn modelId="{BE05A53B-11C0-4874-BDB3-F55FD904AC44}" srcId="{B42B062F-ABF9-4874-BD32-E28F83C034F0}" destId="{58DB622A-25BD-409D-815F-6068E9E14623}" srcOrd="1" destOrd="0" parTransId="{485AA090-8C24-46CD-9E7D-89D2171B0119}" sibTransId="{7A4F11BA-2A7E-435F-B81D-81F73A07406A}"/>
    <dgm:cxn modelId="{C9FB9E6A-2FE1-4D9C-B5CB-0809E9C32BCF}" type="presOf" srcId="{B42B062F-ABF9-4874-BD32-E28F83C034F0}" destId="{B2DCC1EB-65C8-4F16-A50B-9C18802F5B62}" srcOrd="0" destOrd="0" presId="urn:microsoft.com/office/officeart/2005/8/layout/orgChart1"/>
    <dgm:cxn modelId="{D3F7B45F-4946-4C02-843F-D09C31C0372E}" srcId="{13319ED8-3006-48ED-B680-19B266CEC98B}" destId="{F2B5416C-63EA-471C-89B7-7BC65A09489B}" srcOrd="0" destOrd="0" parTransId="{E2C79861-D2E2-45FB-B6B8-7606431DA7CD}" sibTransId="{126790D0-44EF-49CB-9027-C28ED8F7F034}"/>
    <dgm:cxn modelId="{08B13B61-3AC5-4078-81F2-4D18DD557409}" srcId="{7EA3E6B7-554E-4FA3-B152-EDC2DA1B579E}" destId="{B42B062F-ABF9-4874-BD32-E28F83C034F0}" srcOrd="1" destOrd="0" parTransId="{28D88418-62FA-4ADC-A215-F647EA1A9C5B}" sibTransId="{942717EF-2B4C-4B09-8A5E-6FD586250890}"/>
    <dgm:cxn modelId="{891FC81D-156B-4FD5-9BC7-DA46BD3F9586}" type="presOf" srcId="{7EA3E6B7-554E-4FA3-B152-EDC2DA1B579E}" destId="{6BD8E829-D805-4658-B9C9-40E29204342E}" srcOrd="1" destOrd="0" presId="urn:microsoft.com/office/officeart/2005/8/layout/orgChart1"/>
    <dgm:cxn modelId="{0AF158B0-DAFF-473E-92AB-041521D42CDC}" type="presOf" srcId="{58DB622A-25BD-409D-815F-6068E9E14623}" destId="{BBC6414C-0F03-4338-B9CD-32724B4503CB}" srcOrd="1" destOrd="0" presId="urn:microsoft.com/office/officeart/2005/8/layout/orgChart1"/>
    <dgm:cxn modelId="{85E7F8B4-264E-4FE7-A80F-B5DC88F9E3B3}" type="presOf" srcId="{F2B5416C-63EA-471C-89B7-7BC65A09489B}" destId="{4D0CCA6A-C6A6-440B-85D4-2FA1F3D6D6ED}" srcOrd="0" destOrd="0" presId="urn:microsoft.com/office/officeart/2005/8/layout/orgChart1"/>
    <dgm:cxn modelId="{0F94A1CB-9A5D-46D1-B991-6CC7B66B72E5}" type="presOf" srcId="{7EA3E6B7-554E-4FA3-B152-EDC2DA1B579E}" destId="{7B7A1846-68CB-4B49-95BC-AB8176019AF6}" srcOrd="0" destOrd="0" presId="urn:microsoft.com/office/officeart/2005/8/layout/orgChart1"/>
    <dgm:cxn modelId="{65FA7CCF-D14C-4338-B70A-1B1B2D3E14A2}" type="presOf" srcId="{F2B5416C-63EA-471C-89B7-7BC65A09489B}" destId="{1BAEEC5C-B2D2-4FFC-A455-270EC5A348B8}" srcOrd="1" destOrd="0" presId="urn:microsoft.com/office/officeart/2005/8/layout/orgChart1"/>
    <dgm:cxn modelId="{1EA6D8DD-42BC-40DA-BD8D-88D6BEC494EC}" type="presOf" srcId="{58DB622A-25BD-409D-815F-6068E9E14623}" destId="{D13E1E37-78E7-4C6A-8C22-E20AF4D7F4CE}" srcOrd="0" destOrd="0" presId="urn:microsoft.com/office/officeart/2005/8/layout/orgChart1"/>
    <dgm:cxn modelId="{392978C7-B1D5-4127-92FD-05BB7FC086F8}" type="presParOf" srcId="{85605E90-7136-4886-9311-349AE9064DAE}" destId="{50D07B6A-F4EA-4B3C-AFDE-0CE1D43244F1}" srcOrd="0" destOrd="0" presId="urn:microsoft.com/office/officeart/2005/8/layout/orgChart1"/>
    <dgm:cxn modelId="{CBEA927F-9D1D-489C-BFED-C515EBF5E99D}" type="presParOf" srcId="{50D07B6A-F4EA-4B3C-AFDE-0CE1D43244F1}" destId="{DF8A1C4F-B392-4834-A414-CC6611202D28}" srcOrd="0" destOrd="0" presId="urn:microsoft.com/office/officeart/2005/8/layout/orgChart1"/>
    <dgm:cxn modelId="{4D5188F7-C88A-418E-A776-9588F2C25170}" type="presParOf" srcId="{DF8A1C4F-B392-4834-A414-CC6611202D28}" destId="{4D0CCA6A-C6A6-440B-85D4-2FA1F3D6D6ED}" srcOrd="0" destOrd="0" presId="urn:microsoft.com/office/officeart/2005/8/layout/orgChart1"/>
    <dgm:cxn modelId="{D5998487-B1E7-4D74-8648-2142441ABC9E}" type="presParOf" srcId="{DF8A1C4F-B392-4834-A414-CC6611202D28}" destId="{1BAEEC5C-B2D2-4FFC-A455-270EC5A348B8}" srcOrd="1" destOrd="0" presId="urn:microsoft.com/office/officeart/2005/8/layout/orgChart1"/>
    <dgm:cxn modelId="{3A22D4B5-FDF6-4A6F-9475-967248795BB4}" type="presParOf" srcId="{50D07B6A-F4EA-4B3C-AFDE-0CE1D43244F1}" destId="{08F99C0D-0587-41CD-B2AE-6B0642B30AA7}" srcOrd="1" destOrd="0" presId="urn:microsoft.com/office/officeart/2005/8/layout/orgChart1"/>
    <dgm:cxn modelId="{46C5AB4C-9C9F-4BCC-86A3-7DC9374EED96}" type="presParOf" srcId="{08F99C0D-0587-41CD-B2AE-6B0642B30AA7}" destId="{A266BFE3-7DBB-40E3-AE6A-EEAE7FABFD26}" srcOrd="0" destOrd="0" presId="urn:microsoft.com/office/officeart/2005/8/layout/orgChart1"/>
    <dgm:cxn modelId="{74E829F4-D975-40CF-8DE5-32B9F71118C9}" type="presParOf" srcId="{08F99C0D-0587-41CD-B2AE-6B0642B30AA7}" destId="{D5DE134F-FB3B-4C6D-95A3-74B8B2849689}" srcOrd="1" destOrd="0" presId="urn:microsoft.com/office/officeart/2005/8/layout/orgChart1"/>
    <dgm:cxn modelId="{9F65542D-E85E-4399-B64E-62E3DBE5F674}" type="presParOf" srcId="{D5DE134F-FB3B-4C6D-95A3-74B8B2849689}" destId="{E8B0ECCF-2051-413F-8AA0-354D64947565}" srcOrd="0" destOrd="0" presId="urn:microsoft.com/office/officeart/2005/8/layout/orgChart1"/>
    <dgm:cxn modelId="{97C2573E-5D63-4905-B098-25CBA8EDCE06}" type="presParOf" srcId="{E8B0ECCF-2051-413F-8AA0-354D64947565}" destId="{7B7A1846-68CB-4B49-95BC-AB8176019AF6}" srcOrd="0" destOrd="0" presId="urn:microsoft.com/office/officeart/2005/8/layout/orgChart1"/>
    <dgm:cxn modelId="{E0C6F097-E4F9-495D-8AD9-AD6E7ACED005}" type="presParOf" srcId="{E8B0ECCF-2051-413F-8AA0-354D64947565}" destId="{6BD8E829-D805-4658-B9C9-40E29204342E}" srcOrd="1" destOrd="0" presId="urn:microsoft.com/office/officeart/2005/8/layout/orgChart1"/>
    <dgm:cxn modelId="{7076F494-6FF3-4640-90DF-96D55848A594}" type="presParOf" srcId="{D5DE134F-FB3B-4C6D-95A3-74B8B2849689}" destId="{87CE8528-57F1-461A-94A9-22C1E9018F7B}" srcOrd="1" destOrd="0" presId="urn:microsoft.com/office/officeart/2005/8/layout/orgChart1"/>
    <dgm:cxn modelId="{B35E209C-7616-49F9-967C-811E68DCFF3E}" type="presParOf" srcId="{87CE8528-57F1-461A-94A9-22C1E9018F7B}" destId="{E251D2F6-21D8-48DD-AE01-3E518D162657}" srcOrd="0" destOrd="0" presId="urn:microsoft.com/office/officeart/2005/8/layout/orgChart1"/>
    <dgm:cxn modelId="{F8FA4A24-9BCB-44C1-BF82-AA2A8E259749}" type="presParOf" srcId="{87CE8528-57F1-461A-94A9-22C1E9018F7B}" destId="{36117DBB-C8F9-4089-857D-EE53B1001BCD}" srcOrd="1" destOrd="0" presId="urn:microsoft.com/office/officeart/2005/8/layout/orgChart1"/>
    <dgm:cxn modelId="{BC580E12-4850-47AF-AF40-5708DF3F4C7E}" type="presParOf" srcId="{36117DBB-C8F9-4089-857D-EE53B1001BCD}" destId="{6F0009E0-226A-4B69-A86A-706C566963DD}" srcOrd="0" destOrd="0" presId="urn:microsoft.com/office/officeart/2005/8/layout/orgChart1"/>
    <dgm:cxn modelId="{5B37A2D7-71F6-431A-B4CA-05B96EF299C4}" type="presParOf" srcId="{6F0009E0-226A-4B69-A86A-706C566963DD}" destId="{892239A3-D583-4141-9E40-B581742EFFF5}" srcOrd="0" destOrd="0" presId="urn:microsoft.com/office/officeart/2005/8/layout/orgChart1"/>
    <dgm:cxn modelId="{22E6EED5-A0F5-48B5-8F6C-54E71138B2CB}" type="presParOf" srcId="{6F0009E0-226A-4B69-A86A-706C566963DD}" destId="{1579F658-2A91-49C4-A0E9-1C2A8F9195B5}" srcOrd="1" destOrd="0" presId="urn:microsoft.com/office/officeart/2005/8/layout/orgChart1"/>
    <dgm:cxn modelId="{F178666F-A6DC-4B43-981E-9B054AD62926}" type="presParOf" srcId="{36117DBB-C8F9-4089-857D-EE53B1001BCD}" destId="{D308B86C-3DA5-4CF4-8700-FF3D6E39C24B}" srcOrd="1" destOrd="0" presId="urn:microsoft.com/office/officeart/2005/8/layout/orgChart1"/>
    <dgm:cxn modelId="{1AAB5355-65B0-42B3-918F-212F7EAE5A90}" type="presParOf" srcId="{D308B86C-3DA5-4CF4-8700-FF3D6E39C24B}" destId="{21D45A7D-450A-457B-B04A-417D55F2E91E}" srcOrd="0" destOrd="0" presId="urn:microsoft.com/office/officeart/2005/8/layout/orgChart1"/>
    <dgm:cxn modelId="{5A866A3F-DE6B-485C-B1C3-195CD1EB8BE6}" type="presParOf" srcId="{D308B86C-3DA5-4CF4-8700-FF3D6E39C24B}" destId="{9AA0E263-E1F4-4BEB-8496-60A043D8558C}" srcOrd="1" destOrd="0" presId="urn:microsoft.com/office/officeart/2005/8/layout/orgChart1"/>
    <dgm:cxn modelId="{764C8755-E54B-44AF-A987-9ABC69E8F135}" type="presParOf" srcId="{9AA0E263-E1F4-4BEB-8496-60A043D8558C}" destId="{27BF5E5D-6CCD-42E7-A6DD-4BFF7AA2A7AD}" srcOrd="0" destOrd="0" presId="urn:microsoft.com/office/officeart/2005/8/layout/orgChart1"/>
    <dgm:cxn modelId="{555DCDA3-1C80-4D24-A548-9FE5011E87EC}" type="presParOf" srcId="{27BF5E5D-6CCD-42E7-A6DD-4BFF7AA2A7AD}" destId="{AC736380-B0B0-41D1-AE5F-F2392FAC5DF0}" srcOrd="0" destOrd="0" presId="urn:microsoft.com/office/officeart/2005/8/layout/orgChart1"/>
    <dgm:cxn modelId="{5F8C383C-C84C-4AE9-88E7-005C951D2F9C}" type="presParOf" srcId="{27BF5E5D-6CCD-42E7-A6DD-4BFF7AA2A7AD}" destId="{409D7294-7874-4D7F-A6E6-A29A43065B1E}" srcOrd="1" destOrd="0" presId="urn:microsoft.com/office/officeart/2005/8/layout/orgChart1"/>
    <dgm:cxn modelId="{17EBAC7B-0007-4CBA-8CB4-236C2D3FC01C}" type="presParOf" srcId="{9AA0E263-E1F4-4BEB-8496-60A043D8558C}" destId="{94B99A09-FC40-470E-8E80-A99A17C70B9C}" srcOrd="1" destOrd="0" presId="urn:microsoft.com/office/officeart/2005/8/layout/orgChart1"/>
    <dgm:cxn modelId="{0DB56352-417F-411C-A034-401A920CE061}" type="presParOf" srcId="{9AA0E263-E1F4-4BEB-8496-60A043D8558C}" destId="{868DDFEC-6420-4564-9C13-916A2D774C3B}" srcOrd="2" destOrd="0" presId="urn:microsoft.com/office/officeart/2005/8/layout/orgChart1"/>
    <dgm:cxn modelId="{27126B80-3929-4A94-A791-EA51B650302D}" type="presParOf" srcId="{36117DBB-C8F9-4089-857D-EE53B1001BCD}" destId="{AE42CE23-FE62-49D1-9FE8-AD37D04E9DE7}" srcOrd="2" destOrd="0" presId="urn:microsoft.com/office/officeart/2005/8/layout/orgChart1"/>
    <dgm:cxn modelId="{AAE6BF18-F600-4409-ADB4-04D936811C01}" type="presParOf" srcId="{87CE8528-57F1-461A-94A9-22C1E9018F7B}" destId="{440089B5-4232-4091-84E0-295F23571472}" srcOrd="2" destOrd="0" presId="urn:microsoft.com/office/officeart/2005/8/layout/orgChart1"/>
    <dgm:cxn modelId="{2A7092D4-B070-417F-AD59-C45B7B317E12}" type="presParOf" srcId="{87CE8528-57F1-461A-94A9-22C1E9018F7B}" destId="{109E2E4F-BB31-499E-B38E-A7CAB3870EA8}" srcOrd="3" destOrd="0" presId="urn:microsoft.com/office/officeart/2005/8/layout/orgChart1"/>
    <dgm:cxn modelId="{46A5CA20-876F-4E90-B950-752E43CA3C16}" type="presParOf" srcId="{109E2E4F-BB31-499E-B38E-A7CAB3870EA8}" destId="{CC493926-5F55-48AE-8894-36E517EB76B1}" srcOrd="0" destOrd="0" presId="urn:microsoft.com/office/officeart/2005/8/layout/orgChart1"/>
    <dgm:cxn modelId="{96711F9B-2335-45CA-8A1F-7D30957FF3E9}" type="presParOf" srcId="{CC493926-5F55-48AE-8894-36E517EB76B1}" destId="{B2DCC1EB-65C8-4F16-A50B-9C18802F5B62}" srcOrd="0" destOrd="0" presId="urn:microsoft.com/office/officeart/2005/8/layout/orgChart1"/>
    <dgm:cxn modelId="{98E08279-2A7B-46C6-A40C-E060CC520097}" type="presParOf" srcId="{CC493926-5F55-48AE-8894-36E517EB76B1}" destId="{4060694E-B988-4BBD-9F74-E2C14B3C64D3}" srcOrd="1" destOrd="0" presId="urn:microsoft.com/office/officeart/2005/8/layout/orgChart1"/>
    <dgm:cxn modelId="{4F74384F-C805-495E-B97B-025349C222AB}" type="presParOf" srcId="{109E2E4F-BB31-499E-B38E-A7CAB3870EA8}" destId="{18DC5CAF-7930-4FDC-A62B-B050F000EEBE}" srcOrd="1" destOrd="0" presId="urn:microsoft.com/office/officeart/2005/8/layout/orgChart1"/>
    <dgm:cxn modelId="{C9D98F65-E498-479B-BED6-D98DB3C58741}" type="presParOf" srcId="{18DC5CAF-7930-4FDC-A62B-B050F000EEBE}" destId="{174D2B01-4FD6-4C1B-A9F0-BC0096FCDB92}" srcOrd="0" destOrd="0" presId="urn:microsoft.com/office/officeart/2005/8/layout/orgChart1"/>
    <dgm:cxn modelId="{923FD48A-C927-42F1-8582-4B0598407CF7}" type="presParOf" srcId="{18DC5CAF-7930-4FDC-A62B-B050F000EEBE}" destId="{0D38F30B-092A-4F72-B178-394BD777E449}" srcOrd="1" destOrd="0" presId="urn:microsoft.com/office/officeart/2005/8/layout/orgChart1"/>
    <dgm:cxn modelId="{7AB3CBA4-6792-444C-B9D7-31DCFE112CB3}" type="presParOf" srcId="{0D38F30B-092A-4F72-B178-394BD777E449}" destId="{FB604B94-6E4D-4812-9D31-AA339763EAF1}" srcOrd="0" destOrd="0" presId="urn:microsoft.com/office/officeart/2005/8/layout/orgChart1"/>
    <dgm:cxn modelId="{0C2041A4-56C7-490F-AF3E-39EF6FD27E29}" type="presParOf" srcId="{FB604B94-6E4D-4812-9D31-AA339763EAF1}" destId="{75736621-0D09-4CC6-8940-340CEE7B21D5}" srcOrd="0" destOrd="0" presId="urn:microsoft.com/office/officeart/2005/8/layout/orgChart1"/>
    <dgm:cxn modelId="{9454B21C-659F-4DDB-A0EB-C06072DD8CC8}" type="presParOf" srcId="{FB604B94-6E4D-4812-9D31-AA339763EAF1}" destId="{F641A5BD-CA43-49F1-813D-67A049A37008}" srcOrd="1" destOrd="0" presId="urn:microsoft.com/office/officeart/2005/8/layout/orgChart1"/>
    <dgm:cxn modelId="{3C5767A6-682F-4B38-8C53-1F6B18197D85}" type="presParOf" srcId="{0D38F30B-092A-4F72-B178-394BD777E449}" destId="{0A77FC50-B513-449E-A751-18C99A54A8CB}" srcOrd="1" destOrd="0" presId="urn:microsoft.com/office/officeart/2005/8/layout/orgChart1"/>
    <dgm:cxn modelId="{3F230879-3E75-4C84-95FF-9EF9788CF136}" type="presParOf" srcId="{0D38F30B-092A-4F72-B178-394BD777E449}" destId="{F32E9EAE-8739-4C2A-B1E2-C12BA6C02A40}" srcOrd="2" destOrd="0" presId="urn:microsoft.com/office/officeart/2005/8/layout/orgChart1"/>
    <dgm:cxn modelId="{C5455A42-15E2-43C2-BEC4-F4E684730810}" type="presParOf" srcId="{18DC5CAF-7930-4FDC-A62B-B050F000EEBE}" destId="{63E212FA-1006-4471-B49B-81526BA86F42}" srcOrd="2" destOrd="0" presId="urn:microsoft.com/office/officeart/2005/8/layout/orgChart1"/>
    <dgm:cxn modelId="{3AAC86DA-CBE9-4AFA-A09A-387F0CA21809}" type="presParOf" srcId="{18DC5CAF-7930-4FDC-A62B-B050F000EEBE}" destId="{B610B300-03F5-423D-8015-DC7DCA958B8D}" srcOrd="3" destOrd="0" presId="urn:microsoft.com/office/officeart/2005/8/layout/orgChart1"/>
    <dgm:cxn modelId="{3BF056BC-BBE9-4E75-A27C-956B791847CB}" type="presParOf" srcId="{B610B300-03F5-423D-8015-DC7DCA958B8D}" destId="{51FD3A7D-E133-4CE5-95D4-367458640F72}" srcOrd="0" destOrd="0" presId="urn:microsoft.com/office/officeart/2005/8/layout/orgChart1"/>
    <dgm:cxn modelId="{3F928B07-0FAC-4BB2-8231-029628996677}" type="presParOf" srcId="{51FD3A7D-E133-4CE5-95D4-367458640F72}" destId="{D13E1E37-78E7-4C6A-8C22-E20AF4D7F4CE}" srcOrd="0" destOrd="0" presId="urn:microsoft.com/office/officeart/2005/8/layout/orgChart1"/>
    <dgm:cxn modelId="{9B7929D9-CFC5-4C18-8F54-1F2635D1B9B3}" type="presParOf" srcId="{51FD3A7D-E133-4CE5-95D4-367458640F72}" destId="{BBC6414C-0F03-4338-B9CD-32724B4503CB}" srcOrd="1" destOrd="0" presId="urn:microsoft.com/office/officeart/2005/8/layout/orgChart1"/>
    <dgm:cxn modelId="{856EA805-24C6-4E15-9CEA-5D4F4728FA0B}" type="presParOf" srcId="{B610B300-03F5-423D-8015-DC7DCA958B8D}" destId="{91B420AC-5370-4CDC-BE32-12C9C9ED2F13}" srcOrd="1" destOrd="0" presId="urn:microsoft.com/office/officeart/2005/8/layout/orgChart1"/>
    <dgm:cxn modelId="{86E933CA-090E-4B15-A9F1-09DCE9C4119C}" type="presParOf" srcId="{B610B300-03F5-423D-8015-DC7DCA958B8D}" destId="{53F686C0-D3EA-44E2-B5E9-5F8BF167AE5A}" srcOrd="2" destOrd="0" presId="urn:microsoft.com/office/officeart/2005/8/layout/orgChart1"/>
    <dgm:cxn modelId="{F4DF1994-19D4-4063-91E2-7750444B42B9}" type="presParOf" srcId="{109E2E4F-BB31-499E-B38E-A7CAB3870EA8}" destId="{372C42E8-65D9-4D30-8B91-80780DA79BBB}" srcOrd="2" destOrd="0" presId="urn:microsoft.com/office/officeart/2005/8/layout/orgChart1"/>
    <dgm:cxn modelId="{14B82C22-6317-4218-8BE8-E34FEDCE5FEC}" type="presParOf" srcId="{D5DE134F-FB3B-4C6D-95A3-74B8B2849689}" destId="{549900FC-8DF7-4BD0-A6F2-2D60A7152260}" srcOrd="2" destOrd="0" presId="urn:microsoft.com/office/officeart/2005/8/layout/orgChart1"/>
    <dgm:cxn modelId="{D422E1BD-4C57-40FD-94C6-D462BC7A9ABA}" type="presParOf" srcId="{50D07B6A-F4EA-4B3C-AFDE-0CE1D43244F1}" destId="{D7C02EFE-966A-4947-8707-769B16E2BF7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77751A-E0EF-42B1-9660-68D5FDAA3EEF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D2F0537-AC0A-4974-BE94-49AECB39EA3E}">
      <dgm:prSet phldrT="[Texto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4925" cmpd="thinThick"/>
      </dgm:spPr>
      <dgm:t>
        <a:bodyPr/>
        <a:lstStyle/>
        <a:p>
          <a:r>
            <a:rPr lang="es-ES" b="1" dirty="0" smtClean="0"/>
            <a:t>Síntomas atípicos</a:t>
          </a:r>
          <a:endParaRPr lang="es-ES" b="1" dirty="0"/>
        </a:p>
      </dgm:t>
    </dgm:pt>
    <dgm:pt modelId="{DF850859-A3EC-4D60-8302-43A8C2D86664}" type="parTrans" cxnId="{8FAC68B9-7A84-43F3-A895-EC654E3DE8A8}">
      <dgm:prSet/>
      <dgm:spPr/>
      <dgm:t>
        <a:bodyPr/>
        <a:lstStyle/>
        <a:p>
          <a:endParaRPr lang="es-ES"/>
        </a:p>
      </dgm:t>
    </dgm:pt>
    <dgm:pt modelId="{A524CF4E-CB94-4A90-AE5F-C421A56FF9F5}" type="sibTrans" cxnId="{8FAC68B9-7A84-43F3-A895-EC654E3DE8A8}">
      <dgm:prSet/>
      <dgm:spPr/>
      <dgm:t>
        <a:bodyPr/>
        <a:lstStyle/>
        <a:p>
          <a:endParaRPr lang="es-ES"/>
        </a:p>
      </dgm:t>
    </dgm:pt>
    <dgm:pt modelId="{4E28A4EC-6042-41CC-9233-AFD4A021922C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b="1" dirty="0" smtClean="0"/>
            <a:t>Respuesta: </a:t>
          </a:r>
          <a:r>
            <a:rPr lang="es-ES" b="1" dirty="0" err="1" smtClean="0"/>
            <a:t>Tto</a:t>
          </a:r>
          <a:r>
            <a:rPr lang="es-ES" b="1" dirty="0" smtClean="0"/>
            <a:t> mantenimiento mínima dosis eficaz</a:t>
          </a:r>
          <a:endParaRPr lang="es-ES" b="1" dirty="0"/>
        </a:p>
      </dgm:t>
    </dgm:pt>
    <dgm:pt modelId="{ED154368-1985-4CA5-926E-3C0887B305B3}" type="parTrans" cxnId="{7361889A-4E25-49E3-BEE4-C660FB0A8FFB}">
      <dgm:prSet/>
      <dgm:spPr/>
      <dgm:t>
        <a:bodyPr/>
        <a:lstStyle/>
        <a:p>
          <a:endParaRPr lang="es-ES"/>
        </a:p>
      </dgm:t>
    </dgm:pt>
    <dgm:pt modelId="{84686DAE-9805-4E65-AD72-385625DAF6AD}" type="sibTrans" cxnId="{7361889A-4E25-49E3-BEE4-C660FB0A8FFB}">
      <dgm:prSet/>
      <dgm:spPr/>
      <dgm:t>
        <a:bodyPr/>
        <a:lstStyle/>
        <a:p>
          <a:endParaRPr lang="es-ES"/>
        </a:p>
      </dgm:t>
    </dgm:pt>
    <dgm:pt modelId="{E2361D20-6A98-4777-8D57-9F60E6ED5A4C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S" b="1" dirty="0" smtClean="0"/>
            <a:t>Descartar origen cardiológico, pulmonar, ORL</a:t>
          </a:r>
          <a:endParaRPr lang="es-ES" b="1" dirty="0"/>
        </a:p>
      </dgm:t>
    </dgm:pt>
    <dgm:pt modelId="{98BC76FA-D6E9-4EC4-840C-90F59E9BF70A}" type="parTrans" cxnId="{AC6CC2DD-18F6-4716-A2AD-C9661703D2CF}">
      <dgm:prSet/>
      <dgm:spPr/>
      <dgm:t>
        <a:bodyPr/>
        <a:lstStyle/>
        <a:p>
          <a:endParaRPr lang="es-ES"/>
        </a:p>
      </dgm:t>
    </dgm:pt>
    <dgm:pt modelId="{D28F4171-DD9B-4670-A718-A71A0D3226CF}" type="sibTrans" cxnId="{AC6CC2DD-18F6-4716-A2AD-C9661703D2CF}">
      <dgm:prSet/>
      <dgm:spPr/>
      <dgm:t>
        <a:bodyPr/>
        <a:lstStyle/>
        <a:p>
          <a:endParaRPr lang="es-ES"/>
        </a:p>
      </dgm:t>
    </dgm:pt>
    <dgm:pt modelId="{BF6986F8-0EA3-4AED-9143-CA68EE9EAB9B}">
      <dgm:prSet phldrT="[Texto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4925" cmpd="thinThick"/>
      </dgm:spPr>
      <dgm:t>
        <a:bodyPr/>
        <a:lstStyle/>
        <a:p>
          <a:r>
            <a:rPr lang="es-ES" b="1" dirty="0" smtClean="0"/>
            <a:t>IBP empírico 12 semanas (Valorar dosis doble)</a:t>
          </a:r>
          <a:endParaRPr lang="es-ES" b="1" dirty="0"/>
        </a:p>
      </dgm:t>
    </dgm:pt>
    <dgm:pt modelId="{5334DE4E-CCFF-4ECB-B582-D3226895639E}" type="parTrans" cxnId="{B26F74CF-AC65-4F04-9915-04E6E308CAAF}">
      <dgm:prSet/>
      <dgm:spPr/>
      <dgm:t>
        <a:bodyPr/>
        <a:lstStyle/>
        <a:p>
          <a:endParaRPr lang="es-ES"/>
        </a:p>
      </dgm:t>
    </dgm:pt>
    <dgm:pt modelId="{A6BB9520-7277-45FD-BED2-24EF3A2DE28C}" type="sibTrans" cxnId="{B26F74CF-AC65-4F04-9915-04E6E308CAAF}">
      <dgm:prSet/>
      <dgm:spPr/>
      <dgm:t>
        <a:bodyPr/>
        <a:lstStyle/>
        <a:p>
          <a:endParaRPr lang="es-ES"/>
        </a:p>
      </dgm:t>
    </dgm:pt>
    <dgm:pt modelId="{4FBF0D1E-9E30-46BA-9DBD-A1672B165DED}">
      <dgm:prSet phldrT="[Texto]" custT="1"/>
      <dgm:spPr>
        <a:ln w="22225">
          <a:solidFill>
            <a:srgbClr val="C00000"/>
          </a:solidFill>
        </a:ln>
      </dgm:spPr>
      <dgm:t>
        <a:bodyPr/>
        <a:lstStyle/>
        <a:p>
          <a:r>
            <a:rPr lang="es-ES" sz="1800" b="1" dirty="0" smtClean="0">
              <a:solidFill>
                <a:srgbClr val="C00000"/>
              </a:solidFill>
            </a:rPr>
            <a:t>No respuesta</a:t>
          </a:r>
          <a:r>
            <a:rPr lang="es-ES" sz="1800" b="1" dirty="0" smtClean="0"/>
            <a:t>: </a:t>
          </a:r>
          <a:r>
            <a:rPr lang="es-ES" sz="1600" b="1" dirty="0" smtClean="0"/>
            <a:t>Diagnóstico alternativo / </a:t>
          </a:r>
          <a:r>
            <a:rPr lang="es-ES" sz="1600" b="1" dirty="0" err="1" smtClean="0"/>
            <a:t>pHmetría</a:t>
          </a:r>
          <a:endParaRPr lang="es-ES" sz="1600" b="1" dirty="0"/>
        </a:p>
      </dgm:t>
    </dgm:pt>
    <dgm:pt modelId="{CDC93CBC-3F37-43E5-ADF5-1657A247F9B2}" type="parTrans" cxnId="{6432410E-6972-4386-8C24-189983474661}">
      <dgm:prSet/>
      <dgm:spPr/>
      <dgm:t>
        <a:bodyPr/>
        <a:lstStyle/>
        <a:p>
          <a:endParaRPr lang="es-ES"/>
        </a:p>
      </dgm:t>
    </dgm:pt>
    <dgm:pt modelId="{373FE1EA-461E-435F-B8E9-B71AC6D87A74}" type="sibTrans" cxnId="{6432410E-6972-4386-8C24-189983474661}">
      <dgm:prSet/>
      <dgm:spPr/>
      <dgm:t>
        <a:bodyPr/>
        <a:lstStyle/>
        <a:p>
          <a:endParaRPr lang="es-ES"/>
        </a:p>
      </dgm:t>
    </dgm:pt>
    <dgm:pt modelId="{F6C62C73-5050-4DCB-B44A-4535E29F1B7A}" type="pres">
      <dgm:prSet presAssocID="{1A77751A-E0EF-42B1-9660-68D5FDAA3EE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84A2587-EFCA-4103-B1BB-4ED1E675F821}" type="pres">
      <dgm:prSet presAssocID="{ED2F0537-AC0A-4974-BE94-49AECB39EA3E}" presName="hierRoot1" presStyleCnt="0">
        <dgm:presLayoutVars>
          <dgm:hierBranch val="init"/>
        </dgm:presLayoutVars>
      </dgm:prSet>
      <dgm:spPr/>
    </dgm:pt>
    <dgm:pt modelId="{1712F34A-FE4E-45C7-8C65-3742E485BDA4}" type="pres">
      <dgm:prSet presAssocID="{ED2F0537-AC0A-4974-BE94-49AECB39EA3E}" presName="rootComposite1" presStyleCnt="0"/>
      <dgm:spPr/>
    </dgm:pt>
    <dgm:pt modelId="{7F79BC95-D76D-44B6-9889-70062CD71510}" type="pres">
      <dgm:prSet presAssocID="{ED2F0537-AC0A-4974-BE94-49AECB39EA3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04E27C-6744-4DF2-8D1B-2D4853B35D33}" type="pres">
      <dgm:prSet presAssocID="{ED2F0537-AC0A-4974-BE94-49AECB39EA3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DD4DBEA-98F8-47EA-A4BE-4418765F42C0}" type="pres">
      <dgm:prSet presAssocID="{ED2F0537-AC0A-4974-BE94-49AECB39EA3E}" presName="hierChild2" presStyleCnt="0"/>
      <dgm:spPr/>
    </dgm:pt>
    <dgm:pt modelId="{A4DD6B4A-F894-4941-A953-D99D085A0DAB}" type="pres">
      <dgm:prSet presAssocID="{98BC76FA-D6E9-4EC4-840C-90F59E9BF70A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A14EB69-55AC-4F22-9CD5-7A7FF17B470B}" type="pres">
      <dgm:prSet presAssocID="{E2361D20-6A98-4777-8D57-9F60E6ED5A4C}" presName="hierRoot2" presStyleCnt="0">
        <dgm:presLayoutVars>
          <dgm:hierBranch val="init"/>
        </dgm:presLayoutVars>
      </dgm:prSet>
      <dgm:spPr/>
    </dgm:pt>
    <dgm:pt modelId="{FBDEEC1F-9C01-4025-B5FD-BB82DE46088F}" type="pres">
      <dgm:prSet presAssocID="{E2361D20-6A98-4777-8D57-9F60E6ED5A4C}" presName="rootComposite" presStyleCnt="0"/>
      <dgm:spPr/>
    </dgm:pt>
    <dgm:pt modelId="{A78FA7AA-233C-41E7-8A01-C3C6C81D676A}" type="pres">
      <dgm:prSet presAssocID="{E2361D20-6A98-4777-8D57-9F60E6ED5A4C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B4F7BF-462D-4540-AB04-89D3CB36312A}" type="pres">
      <dgm:prSet presAssocID="{E2361D20-6A98-4777-8D57-9F60E6ED5A4C}" presName="rootConnector" presStyleLbl="node2" presStyleIdx="0" presStyleCnt="1"/>
      <dgm:spPr/>
      <dgm:t>
        <a:bodyPr/>
        <a:lstStyle/>
        <a:p>
          <a:endParaRPr lang="es-ES"/>
        </a:p>
      </dgm:t>
    </dgm:pt>
    <dgm:pt modelId="{058FD251-51C3-4D70-8962-D19CC2C13133}" type="pres">
      <dgm:prSet presAssocID="{E2361D20-6A98-4777-8D57-9F60E6ED5A4C}" presName="hierChild4" presStyleCnt="0"/>
      <dgm:spPr/>
    </dgm:pt>
    <dgm:pt modelId="{EF03B926-1448-4CA6-B27C-011FECB32A76}" type="pres">
      <dgm:prSet presAssocID="{5334DE4E-CCFF-4ECB-B582-D3226895639E}" presName="Name37" presStyleLbl="parChTrans1D3" presStyleIdx="0" presStyleCnt="2"/>
      <dgm:spPr/>
      <dgm:t>
        <a:bodyPr/>
        <a:lstStyle/>
        <a:p>
          <a:endParaRPr lang="es-ES"/>
        </a:p>
      </dgm:t>
    </dgm:pt>
    <dgm:pt modelId="{AD5FEAC8-F37B-43FE-B836-90D66B330483}" type="pres">
      <dgm:prSet presAssocID="{BF6986F8-0EA3-4AED-9143-CA68EE9EAB9B}" presName="hierRoot2" presStyleCnt="0">
        <dgm:presLayoutVars>
          <dgm:hierBranch val="init"/>
        </dgm:presLayoutVars>
      </dgm:prSet>
      <dgm:spPr/>
    </dgm:pt>
    <dgm:pt modelId="{6216FCD5-BD75-4666-9385-261B8B4EE4D2}" type="pres">
      <dgm:prSet presAssocID="{BF6986F8-0EA3-4AED-9143-CA68EE9EAB9B}" presName="rootComposite" presStyleCnt="0"/>
      <dgm:spPr/>
    </dgm:pt>
    <dgm:pt modelId="{193578A9-A52B-4E72-94B6-B5053913DDF3}" type="pres">
      <dgm:prSet presAssocID="{BF6986F8-0EA3-4AED-9143-CA68EE9EAB9B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AB7253-FB3C-4B43-B998-5EB230A5968B}" type="pres">
      <dgm:prSet presAssocID="{BF6986F8-0EA3-4AED-9143-CA68EE9EAB9B}" presName="rootConnector" presStyleLbl="node3" presStyleIdx="0" presStyleCnt="2"/>
      <dgm:spPr/>
      <dgm:t>
        <a:bodyPr/>
        <a:lstStyle/>
        <a:p>
          <a:endParaRPr lang="es-ES"/>
        </a:p>
      </dgm:t>
    </dgm:pt>
    <dgm:pt modelId="{A3B50376-0F9D-40EE-9280-DD8338082072}" type="pres">
      <dgm:prSet presAssocID="{BF6986F8-0EA3-4AED-9143-CA68EE9EAB9B}" presName="hierChild4" presStyleCnt="0"/>
      <dgm:spPr/>
    </dgm:pt>
    <dgm:pt modelId="{6D3FC5D6-FDFD-4217-80BE-F01FE53ECE31}" type="pres">
      <dgm:prSet presAssocID="{ED154368-1985-4CA5-926E-3C0887B305B3}" presName="Name37" presStyleLbl="parChTrans1D4" presStyleIdx="0" presStyleCnt="1"/>
      <dgm:spPr/>
      <dgm:t>
        <a:bodyPr/>
        <a:lstStyle/>
        <a:p>
          <a:endParaRPr lang="es-ES"/>
        </a:p>
      </dgm:t>
    </dgm:pt>
    <dgm:pt modelId="{D6303CE5-A877-419E-BE86-8B45A80028D4}" type="pres">
      <dgm:prSet presAssocID="{4E28A4EC-6042-41CC-9233-AFD4A021922C}" presName="hierRoot2" presStyleCnt="0">
        <dgm:presLayoutVars>
          <dgm:hierBranch val="init"/>
        </dgm:presLayoutVars>
      </dgm:prSet>
      <dgm:spPr/>
    </dgm:pt>
    <dgm:pt modelId="{7746E6B5-C117-49FA-92A0-000674EC484B}" type="pres">
      <dgm:prSet presAssocID="{4E28A4EC-6042-41CC-9233-AFD4A021922C}" presName="rootComposite" presStyleCnt="0"/>
      <dgm:spPr/>
    </dgm:pt>
    <dgm:pt modelId="{93338696-4369-4942-9B6A-23E32459ACC2}" type="pres">
      <dgm:prSet presAssocID="{4E28A4EC-6042-41CC-9233-AFD4A021922C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485608-D998-4163-BF80-52978631AF2B}" type="pres">
      <dgm:prSet presAssocID="{4E28A4EC-6042-41CC-9233-AFD4A021922C}" presName="rootConnector" presStyleLbl="node4" presStyleIdx="0" presStyleCnt="1"/>
      <dgm:spPr/>
      <dgm:t>
        <a:bodyPr/>
        <a:lstStyle/>
        <a:p>
          <a:endParaRPr lang="es-ES"/>
        </a:p>
      </dgm:t>
    </dgm:pt>
    <dgm:pt modelId="{D88A06AD-2932-4C8C-AFBB-87E46F282E39}" type="pres">
      <dgm:prSet presAssocID="{4E28A4EC-6042-41CC-9233-AFD4A021922C}" presName="hierChild4" presStyleCnt="0"/>
      <dgm:spPr/>
    </dgm:pt>
    <dgm:pt modelId="{6C8C089F-472C-41AD-93BD-792D52234D41}" type="pres">
      <dgm:prSet presAssocID="{4E28A4EC-6042-41CC-9233-AFD4A021922C}" presName="hierChild5" presStyleCnt="0"/>
      <dgm:spPr/>
    </dgm:pt>
    <dgm:pt modelId="{1182BB41-D5A3-4CC1-A732-0FFC9A7D675D}" type="pres">
      <dgm:prSet presAssocID="{BF6986F8-0EA3-4AED-9143-CA68EE9EAB9B}" presName="hierChild5" presStyleCnt="0"/>
      <dgm:spPr/>
    </dgm:pt>
    <dgm:pt modelId="{552D2BFF-96BD-4B09-B74D-B01E08ACF35E}" type="pres">
      <dgm:prSet presAssocID="{CDC93CBC-3F37-43E5-ADF5-1657A247F9B2}" presName="Name37" presStyleLbl="parChTrans1D3" presStyleIdx="1" presStyleCnt="2"/>
      <dgm:spPr/>
      <dgm:t>
        <a:bodyPr/>
        <a:lstStyle/>
        <a:p>
          <a:endParaRPr lang="es-ES"/>
        </a:p>
      </dgm:t>
    </dgm:pt>
    <dgm:pt modelId="{DC6818A7-4D8A-44AC-A45B-4A5E0B110489}" type="pres">
      <dgm:prSet presAssocID="{4FBF0D1E-9E30-46BA-9DBD-A1672B165DED}" presName="hierRoot2" presStyleCnt="0">
        <dgm:presLayoutVars>
          <dgm:hierBranch val="init"/>
        </dgm:presLayoutVars>
      </dgm:prSet>
      <dgm:spPr/>
    </dgm:pt>
    <dgm:pt modelId="{7E6378CC-9FD9-4659-B4D2-2AC8EEC223AE}" type="pres">
      <dgm:prSet presAssocID="{4FBF0D1E-9E30-46BA-9DBD-A1672B165DED}" presName="rootComposite" presStyleCnt="0"/>
      <dgm:spPr/>
    </dgm:pt>
    <dgm:pt modelId="{0B02387C-C700-47D1-A720-679560E10E7F}" type="pres">
      <dgm:prSet presAssocID="{4FBF0D1E-9E30-46BA-9DBD-A1672B165DED}" presName="rootText" presStyleLbl="node3" presStyleIdx="1" presStyleCnt="2" custScaleY="1224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B7C305-29B9-4C67-97BA-C88A6D746C2C}" type="pres">
      <dgm:prSet presAssocID="{4FBF0D1E-9E30-46BA-9DBD-A1672B165DED}" presName="rootConnector" presStyleLbl="node3" presStyleIdx="1" presStyleCnt="2"/>
      <dgm:spPr/>
      <dgm:t>
        <a:bodyPr/>
        <a:lstStyle/>
        <a:p>
          <a:endParaRPr lang="es-ES"/>
        </a:p>
      </dgm:t>
    </dgm:pt>
    <dgm:pt modelId="{4EAF22CA-24F0-4B66-82F9-7EA3B8E14FFA}" type="pres">
      <dgm:prSet presAssocID="{4FBF0D1E-9E30-46BA-9DBD-A1672B165DED}" presName="hierChild4" presStyleCnt="0"/>
      <dgm:spPr/>
    </dgm:pt>
    <dgm:pt modelId="{29860213-B351-4E27-A96B-88C36C73A77C}" type="pres">
      <dgm:prSet presAssocID="{4FBF0D1E-9E30-46BA-9DBD-A1672B165DED}" presName="hierChild5" presStyleCnt="0"/>
      <dgm:spPr/>
    </dgm:pt>
    <dgm:pt modelId="{9664720F-E6AD-4B0D-9E3C-8D0C9B1BB6B8}" type="pres">
      <dgm:prSet presAssocID="{E2361D20-6A98-4777-8D57-9F60E6ED5A4C}" presName="hierChild5" presStyleCnt="0"/>
      <dgm:spPr/>
    </dgm:pt>
    <dgm:pt modelId="{10FCD3B8-5CC3-49CC-B033-80BE7D8316A5}" type="pres">
      <dgm:prSet presAssocID="{ED2F0537-AC0A-4974-BE94-49AECB39EA3E}" presName="hierChild3" presStyleCnt="0"/>
      <dgm:spPr/>
    </dgm:pt>
  </dgm:ptLst>
  <dgm:cxnLst>
    <dgm:cxn modelId="{03C8F5FD-2B25-4691-9E34-B281C7C98297}" type="presOf" srcId="{ED154368-1985-4CA5-926E-3C0887B305B3}" destId="{6D3FC5D6-FDFD-4217-80BE-F01FE53ECE31}" srcOrd="0" destOrd="0" presId="urn:microsoft.com/office/officeart/2005/8/layout/orgChart1"/>
    <dgm:cxn modelId="{8DF36C8B-A01B-498F-848D-CE8EF357D2AC}" type="presOf" srcId="{E2361D20-6A98-4777-8D57-9F60E6ED5A4C}" destId="{A78FA7AA-233C-41E7-8A01-C3C6C81D676A}" srcOrd="0" destOrd="0" presId="urn:microsoft.com/office/officeart/2005/8/layout/orgChart1"/>
    <dgm:cxn modelId="{BDDFFBED-7F9C-46C5-A277-5E91C7006445}" type="presOf" srcId="{5334DE4E-CCFF-4ECB-B582-D3226895639E}" destId="{EF03B926-1448-4CA6-B27C-011FECB32A76}" srcOrd="0" destOrd="0" presId="urn:microsoft.com/office/officeart/2005/8/layout/orgChart1"/>
    <dgm:cxn modelId="{F2B4196E-FC7A-405F-8D88-B6AA37AEFAF9}" type="presOf" srcId="{E2361D20-6A98-4777-8D57-9F60E6ED5A4C}" destId="{A6B4F7BF-462D-4540-AB04-89D3CB36312A}" srcOrd="1" destOrd="0" presId="urn:microsoft.com/office/officeart/2005/8/layout/orgChart1"/>
    <dgm:cxn modelId="{45C56B92-02B2-4D98-B2DB-0F3ECABB4103}" type="presOf" srcId="{4FBF0D1E-9E30-46BA-9DBD-A1672B165DED}" destId="{20B7C305-29B9-4C67-97BA-C88A6D746C2C}" srcOrd="1" destOrd="0" presId="urn:microsoft.com/office/officeart/2005/8/layout/orgChart1"/>
    <dgm:cxn modelId="{8FAC68B9-7A84-43F3-A895-EC654E3DE8A8}" srcId="{1A77751A-E0EF-42B1-9660-68D5FDAA3EEF}" destId="{ED2F0537-AC0A-4974-BE94-49AECB39EA3E}" srcOrd="0" destOrd="0" parTransId="{DF850859-A3EC-4D60-8302-43A8C2D86664}" sibTransId="{A524CF4E-CB94-4A90-AE5F-C421A56FF9F5}"/>
    <dgm:cxn modelId="{38EEBE7E-693E-4304-B4A6-F1827CCE3B47}" type="presOf" srcId="{BF6986F8-0EA3-4AED-9143-CA68EE9EAB9B}" destId="{193578A9-A52B-4E72-94B6-B5053913DDF3}" srcOrd="0" destOrd="0" presId="urn:microsoft.com/office/officeart/2005/8/layout/orgChart1"/>
    <dgm:cxn modelId="{C75EB057-4619-412C-ADEC-4FC5AFC8933B}" type="presOf" srcId="{4FBF0D1E-9E30-46BA-9DBD-A1672B165DED}" destId="{0B02387C-C700-47D1-A720-679560E10E7F}" srcOrd="0" destOrd="0" presId="urn:microsoft.com/office/officeart/2005/8/layout/orgChart1"/>
    <dgm:cxn modelId="{1A0E4E66-ECC0-455D-AA1D-BE9516E7249A}" type="presOf" srcId="{BF6986F8-0EA3-4AED-9143-CA68EE9EAB9B}" destId="{81AB7253-FB3C-4B43-B998-5EB230A5968B}" srcOrd="1" destOrd="0" presId="urn:microsoft.com/office/officeart/2005/8/layout/orgChart1"/>
    <dgm:cxn modelId="{7361889A-4E25-49E3-BEE4-C660FB0A8FFB}" srcId="{BF6986F8-0EA3-4AED-9143-CA68EE9EAB9B}" destId="{4E28A4EC-6042-41CC-9233-AFD4A021922C}" srcOrd="0" destOrd="0" parTransId="{ED154368-1985-4CA5-926E-3C0887B305B3}" sibTransId="{84686DAE-9805-4E65-AD72-385625DAF6AD}"/>
    <dgm:cxn modelId="{6432410E-6972-4386-8C24-189983474661}" srcId="{E2361D20-6A98-4777-8D57-9F60E6ED5A4C}" destId="{4FBF0D1E-9E30-46BA-9DBD-A1672B165DED}" srcOrd="1" destOrd="0" parTransId="{CDC93CBC-3F37-43E5-ADF5-1657A247F9B2}" sibTransId="{373FE1EA-461E-435F-B8E9-B71AC6D87A74}"/>
    <dgm:cxn modelId="{712FED98-0913-49B6-9DB1-1C27C76CEA95}" type="presOf" srcId="{4E28A4EC-6042-41CC-9233-AFD4A021922C}" destId="{C8485608-D998-4163-BF80-52978631AF2B}" srcOrd="1" destOrd="0" presId="urn:microsoft.com/office/officeart/2005/8/layout/orgChart1"/>
    <dgm:cxn modelId="{E9E8E3D1-0B6E-4D9A-857C-B759A9573045}" type="presOf" srcId="{CDC93CBC-3F37-43E5-ADF5-1657A247F9B2}" destId="{552D2BFF-96BD-4B09-B74D-B01E08ACF35E}" srcOrd="0" destOrd="0" presId="urn:microsoft.com/office/officeart/2005/8/layout/orgChart1"/>
    <dgm:cxn modelId="{50C9DA9A-F4C8-4B50-8CB0-85DD67C0A1EA}" type="presOf" srcId="{ED2F0537-AC0A-4974-BE94-49AECB39EA3E}" destId="{3D04E27C-6744-4DF2-8D1B-2D4853B35D33}" srcOrd="1" destOrd="0" presId="urn:microsoft.com/office/officeart/2005/8/layout/orgChart1"/>
    <dgm:cxn modelId="{AC6CC2DD-18F6-4716-A2AD-C9661703D2CF}" srcId="{ED2F0537-AC0A-4974-BE94-49AECB39EA3E}" destId="{E2361D20-6A98-4777-8D57-9F60E6ED5A4C}" srcOrd="0" destOrd="0" parTransId="{98BC76FA-D6E9-4EC4-840C-90F59E9BF70A}" sibTransId="{D28F4171-DD9B-4670-A718-A71A0D3226CF}"/>
    <dgm:cxn modelId="{D7777107-0B25-4C04-95B6-538E2B21B699}" type="presOf" srcId="{ED2F0537-AC0A-4974-BE94-49AECB39EA3E}" destId="{7F79BC95-D76D-44B6-9889-70062CD71510}" srcOrd="0" destOrd="0" presId="urn:microsoft.com/office/officeart/2005/8/layout/orgChart1"/>
    <dgm:cxn modelId="{CFB3474E-2BBF-4BEA-B5E6-87D7E0137D68}" type="presOf" srcId="{98BC76FA-D6E9-4EC4-840C-90F59E9BF70A}" destId="{A4DD6B4A-F894-4941-A953-D99D085A0DAB}" srcOrd="0" destOrd="0" presId="urn:microsoft.com/office/officeart/2005/8/layout/orgChart1"/>
    <dgm:cxn modelId="{BBEC1B6B-5849-4420-8C33-93580152CADD}" type="presOf" srcId="{4E28A4EC-6042-41CC-9233-AFD4A021922C}" destId="{93338696-4369-4942-9B6A-23E32459ACC2}" srcOrd="0" destOrd="0" presId="urn:microsoft.com/office/officeart/2005/8/layout/orgChart1"/>
    <dgm:cxn modelId="{A388512E-48A0-4F95-845C-236D749EA232}" type="presOf" srcId="{1A77751A-E0EF-42B1-9660-68D5FDAA3EEF}" destId="{F6C62C73-5050-4DCB-B44A-4535E29F1B7A}" srcOrd="0" destOrd="0" presId="urn:microsoft.com/office/officeart/2005/8/layout/orgChart1"/>
    <dgm:cxn modelId="{B26F74CF-AC65-4F04-9915-04E6E308CAAF}" srcId="{E2361D20-6A98-4777-8D57-9F60E6ED5A4C}" destId="{BF6986F8-0EA3-4AED-9143-CA68EE9EAB9B}" srcOrd="0" destOrd="0" parTransId="{5334DE4E-CCFF-4ECB-B582-D3226895639E}" sibTransId="{A6BB9520-7277-45FD-BED2-24EF3A2DE28C}"/>
    <dgm:cxn modelId="{F1FB606D-A123-4587-9987-4B4F9B0AC37B}" type="presParOf" srcId="{F6C62C73-5050-4DCB-B44A-4535E29F1B7A}" destId="{D84A2587-EFCA-4103-B1BB-4ED1E675F821}" srcOrd="0" destOrd="0" presId="urn:microsoft.com/office/officeart/2005/8/layout/orgChart1"/>
    <dgm:cxn modelId="{E2DF2467-11ED-4EDB-BC81-78D237E26E68}" type="presParOf" srcId="{D84A2587-EFCA-4103-B1BB-4ED1E675F821}" destId="{1712F34A-FE4E-45C7-8C65-3742E485BDA4}" srcOrd="0" destOrd="0" presId="urn:microsoft.com/office/officeart/2005/8/layout/orgChart1"/>
    <dgm:cxn modelId="{F256C492-B4A7-4B02-9A90-E20F551380D3}" type="presParOf" srcId="{1712F34A-FE4E-45C7-8C65-3742E485BDA4}" destId="{7F79BC95-D76D-44B6-9889-70062CD71510}" srcOrd="0" destOrd="0" presId="urn:microsoft.com/office/officeart/2005/8/layout/orgChart1"/>
    <dgm:cxn modelId="{C78476E0-70B8-4F17-8CF4-08C1B136341A}" type="presParOf" srcId="{1712F34A-FE4E-45C7-8C65-3742E485BDA4}" destId="{3D04E27C-6744-4DF2-8D1B-2D4853B35D33}" srcOrd="1" destOrd="0" presId="urn:microsoft.com/office/officeart/2005/8/layout/orgChart1"/>
    <dgm:cxn modelId="{5280E980-852B-4E8A-91E1-2C46719BB88D}" type="presParOf" srcId="{D84A2587-EFCA-4103-B1BB-4ED1E675F821}" destId="{CDD4DBEA-98F8-47EA-A4BE-4418765F42C0}" srcOrd="1" destOrd="0" presId="urn:microsoft.com/office/officeart/2005/8/layout/orgChart1"/>
    <dgm:cxn modelId="{EB5C907C-FED8-40C2-B783-A09F218ADF00}" type="presParOf" srcId="{CDD4DBEA-98F8-47EA-A4BE-4418765F42C0}" destId="{A4DD6B4A-F894-4941-A953-D99D085A0DAB}" srcOrd="0" destOrd="0" presId="urn:microsoft.com/office/officeart/2005/8/layout/orgChart1"/>
    <dgm:cxn modelId="{E3F49525-A56A-4831-909B-F186528A302A}" type="presParOf" srcId="{CDD4DBEA-98F8-47EA-A4BE-4418765F42C0}" destId="{7A14EB69-55AC-4F22-9CD5-7A7FF17B470B}" srcOrd="1" destOrd="0" presId="urn:microsoft.com/office/officeart/2005/8/layout/orgChart1"/>
    <dgm:cxn modelId="{C8FD5EF6-86E8-4F42-BA02-C4ECB711DBC8}" type="presParOf" srcId="{7A14EB69-55AC-4F22-9CD5-7A7FF17B470B}" destId="{FBDEEC1F-9C01-4025-B5FD-BB82DE46088F}" srcOrd="0" destOrd="0" presId="urn:microsoft.com/office/officeart/2005/8/layout/orgChart1"/>
    <dgm:cxn modelId="{345F46CD-679C-4465-B799-AEF6D04F28D0}" type="presParOf" srcId="{FBDEEC1F-9C01-4025-B5FD-BB82DE46088F}" destId="{A78FA7AA-233C-41E7-8A01-C3C6C81D676A}" srcOrd="0" destOrd="0" presId="urn:microsoft.com/office/officeart/2005/8/layout/orgChart1"/>
    <dgm:cxn modelId="{A21745FC-DBE4-4C8C-85FC-DBCF08FB7A7F}" type="presParOf" srcId="{FBDEEC1F-9C01-4025-B5FD-BB82DE46088F}" destId="{A6B4F7BF-462D-4540-AB04-89D3CB36312A}" srcOrd="1" destOrd="0" presId="urn:microsoft.com/office/officeart/2005/8/layout/orgChart1"/>
    <dgm:cxn modelId="{4B811FDE-03ED-44FE-B474-C8C606BB529B}" type="presParOf" srcId="{7A14EB69-55AC-4F22-9CD5-7A7FF17B470B}" destId="{058FD251-51C3-4D70-8962-D19CC2C13133}" srcOrd="1" destOrd="0" presId="urn:microsoft.com/office/officeart/2005/8/layout/orgChart1"/>
    <dgm:cxn modelId="{4CC68E72-7F1B-468C-AEE4-8CD144D04002}" type="presParOf" srcId="{058FD251-51C3-4D70-8962-D19CC2C13133}" destId="{EF03B926-1448-4CA6-B27C-011FECB32A76}" srcOrd="0" destOrd="0" presId="urn:microsoft.com/office/officeart/2005/8/layout/orgChart1"/>
    <dgm:cxn modelId="{68D50EA9-0B39-42B4-9C43-50D043FCC45E}" type="presParOf" srcId="{058FD251-51C3-4D70-8962-D19CC2C13133}" destId="{AD5FEAC8-F37B-43FE-B836-90D66B330483}" srcOrd="1" destOrd="0" presId="urn:microsoft.com/office/officeart/2005/8/layout/orgChart1"/>
    <dgm:cxn modelId="{F714961B-6029-418E-9DA4-4510419A5AB4}" type="presParOf" srcId="{AD5FEAC8-F37B-43FE-B836-90D66B330483}" destId="{6216FCD5-BD75-4666-9385-261B8B4EE4D2}" srcOrd="0" destOrd="0" presId="urn:microsoft.com/office/officeart/2005/8/layout/orgChart1"/>
    <dgm:cxn modelId="{4ACBA3F9-48A6-41AC-99E8-465C226CF9B6}" type="presParOf" srcId="{6216FCD5-BD75-4666-9385-261B8B4EE4D2}" destId="{193578A9-A52B-4E72-94B6-B5053913DDF3}" srcOrd="0" destOrd="0" presId="urn:microsoft.com/office/officeart/2005/8/layout/orgChart1"/>
    <dgm:cxn modelId="{7660A7D9-1AF2-4D37-9794-C3B5557D5FE3}" type="presParOf" srcId="{6216FCD5-BD75-4666-9385-261B8B4EE4D2}" destId="{81AB7253-FB3C-4B43-B998-5EB230A5968B}" srcOrd="1" destOrd="0" presId="urn:microsoft.com/office/officeart/2005/8/layout/orgChart1"/>
    <dgm:cxn modelId="{E8C3CFD9-6CEC-4C0F-AC04-8EBACCBB2107}" type="presParOf" srcId="{AD5FEAC8-F37B-43FE-B836-90D66B330483}" destId="{A3B50376-0F9D-40EE-9280-DD8338082072}" srcOrd="1" destOrd="0" presId="urn:microsoft.com/office/officeart/2005/8/layout/orgChart1"/>
    <dgm:cxn modelId="{23084E62-4F94-4407-B54C-E01FC2679ABB}" type="presParOf" srcId="{A3B50376-0F9D-40EE-9280-DD8338082072}" destId="{6D3FC5D6-FDFD-4217-80BE-F01FE53ECE31}" srcOrd="0" destOrd="0" presId="urn:microsoft.com/office/officeart/2005/8/layout/orgChart1"/>
    <dgm:cxn modelId="{12A1BB2D-909E-474B-B0BF-A5B1CD10256F}" type="presParOf" srcId="{A3B50376-0F9D-40EE-9280-DD8338082072}" destId="{D6303CE5-A877-419E-BE86-8B45A80028D4}" srcOrd="1" destOrd="0" presId="urn:microsoft.com/office/officeart/2005/8/layout/orgChart1"/>
    <dgm:cxn modelId="{4BBCD73E-6581-4F37-B9A2-A0CFE5B815ED}" type="presParOf" srcId="{D6303CE5-A877-419E-BE86-8B45A80028D4}" destId="{7746E6B5-C117-49FA-92A0-000674EC484B}" srcOrd="0" destOrd="0" presId="urn:microsoft.com/office/officeart/2005/8/layout/orgChart1"/>
    <dgm:cxn modelId="{C48519DA-3AA5-4FF4-99E6-66CE65CBD968}" type="presParOf" srcId="{7746E6B5-C117-49FA-92A0-000674EC484B}" destId="{93338696-4369-4942-9B6A-23E32459ACC2}" srcOrd="0" destOrd="0" presId="urn:microsoft.com/office/officeart/2005/8/layout/orgChart1"/>
    <dgm:cxn modelId="{A6AA6B55-0B39-4295-81CE-B99985686D64}" type="presParOf" srcId="{7746E6B5-C117-49FA-92A0-000674EC484B}" destId="{C8485608-D998-4163-BF80-52978631AF2B}" srcOrd="1" destOrd="0" presId="urn:microsoft.com/office/officeart/2005/8/layout/orgChart1"/>
    <dgm:cxn modelId="{89F30C1B-B690-48DF-AAAD-2D284760EBF6}" type="presParOf" srcId="{D6303CE5-A877-419E-BE86-8B45A80028D4}" destId="{D88A06AD-2932-4C8C-AFBB-87E46F282E39}" srcOrd="1" destOrd="0" presId="urn:microsoft.com/office/officeart/2005/8/layout/orgChart1"/>
    <dgm:cxn modelId="{4D76A59A-7681-4985-9763-11540817FB06}" type="presParOf" srcId="{D6303CE5-A877-419E-BE86-8B45A80028D4}" destId="{6C8C089F-472C-41AD-93BD-792D52234D41}" srcOrd="2" destOrd="0" presId="urn:microsoft.com/office/officeart/2005/8/layout/orgChart1"/>
    <dgm:cxn modelId="{C0C5F0B6-26A4-4375-A839-F871464FA602}" type="presParOf" srcId="{AD5FEAC8-F37B-43FE-B836-90D66B330483}" destId="{1182BB41-D5A3-4CC1-A732-0FFC9A7D675D}" srcOrd="2" destOrd="0" presId="urn:microsoft.com/office/officeart/2005/8/layout/orgChart1"/>
    <dgm:cxn modelId="{EEFEA434-8CF1-4FED-982E-62DAAAB72CD1}" type="presParOf" srcId="{058FD251-51C3-4D70-8962-D19CC2C13133}" destId="{552D2BFF-96BD-4B09-B74D-B01E08ACF35E}" srcOrd="2" destOrd="0" presId="urn:microsoft.com/office/officeart/2005/8/layout/orgChart1"/>
    <dgm:cxn modelId="{025F5AC9-66C7-4FA7-AC5B-58FAECFC0D57}" type="presParOf" srcId="{058FD251-51C3-4D70-8962-D19CC2C13133}" destId="{DC6818A7-4D8A-44AC-A45B-4A5E0B110489}" srcOrd="3" destOrd="0" presId="urn:microsoft.com/office/officeart/2005/8/layout/orgChart1"/>
    <dgm:cxn modelId="{8F66C5C7-0A43-4CBB-909B-26731730B949}" type="presParOf" srcId="{DC6818A7-4D8A-44AC-A45B-4A5E0B110489}" destId="{7E6378CC-9FD9-4659-B4D2-2AC8EEC223AE}" srcOrd="0" destOrd="0" presId="urn:microsoft.com/office/officeart/2005/8/layout/orgChart1"/>
    <dgm:cxn modelId="{D66ECD0C-D690-4704-9DAC-1DA1328A004B}" type="presParOf" srcId="{7E6378CC-9FD9-4659-B4D2-2AC8EEC223AE}" destId="{0B02387C-C700-47D1-A720-679560E10E7F}" srcOrd="0" destOrd="0" presId="urn:microsoft.com/office/officeart/2005/8/layout/orgChart1"/>
    <dgm:cxn modelId="{24C15669-8533-4B74-A717-884F2F15F4C8}" type="presParOf" srcId="{7E6378CC-9FD9-4659-B4D2-2AC8EEC223AE}" destId="{20B7C305-29B9-4C67-97BA-C88A6D746C2C}" srcOrd="1" destOrd="0" presId="urn:microsoft.com/office/officeart/2005/8/layout/orgChart1"/>
    <dgm:cxn modelId="{BD161F1A-5670-450F-A3DC-A4A1DC168719}" type="presParOf" srcId="{DC6818A7-4D8A-44AC-A45B-4A5E0B110489}" destId="{4EAF22CA-24F0-4B66-82F9-7EA3B8E14FFA}" srcOrd="1" destOrd="0" presId="urn:microsoft.com/office/officeart/2005/8/layout/orgChart1"/>
    <dgm:cxn modelId="{8AAA5C65-5244-47A7-9AFB-B9A97B4FC7D7}" type="presParOf" srcId="{DC6818A7-4D8A-44AC-A45B-4A5E0B110489}" destId="{29860213-B351-4E27-A96B-88C36C73A77C}" srcOrd="2" destOrd="0" presId="urn:microsoft.com/office/officeart/2005/8/layout/orgChart1"/>
    <dgm:cxn modelId="{1E6B5A24-1ADB-4724-9233-E2D781D76C42}" type="presParOf" srcId="{7A14EB69-55AC-4F22-9CD5-7A7FF17B470B}" destId="{9664720F-E6AD-4B0D-9E3C-8D0C9B1BB6B8}" srcOrd="2" destOrd="0" presId="urn:microsoft.com/office/officeart/2005/8/layout/orgChart1"/>
    <dgm:cxn modelId="{D5F136BB-7085-4507-AC58-2D145E6C475D}" type="presParOf" srcId="{D84A2587-EFCA-4103-B1BB-4ED1E675F821}" destId="{10FCD3B8-5CC3-49CC-B033-80BE7D8316A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247303-336E-464E-85DB-DBFF106EA1A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59BD264-6EA7-4DDA-BD98-5CCC80C8B679}">
      <dgm:prSet phldrT="[Texto]" custT="1"/>
      <dgm:spPr/>
      <dgm:t>
        <a:bodyPr/>
        <a:lstStyle/>
        <a:p>
          <a:r>
            <a:rPr lang="es-ES" sz="2800" b="1" dirty="0" smtClean="0"/>
            <a:t>ERGE</a:t>
          </a:r>
          <a:endParaRPr lang="es-ES" sz="2800" b="1" dirty="0"/>
        </a:p>
      </dgm:t>
    </dgm:pt>
    <dgm:pt modelId="{2CAAB61F-428D-4E32-8F08-5F100C2584C4}" type="parTrans" cxnId="{10CE2E3F-070C-4A7F-AE5E-F3ABB7BDEA6D}">
      <dgm:prSet/>
      <dgm:spPr/>
      <dgm:t>
        <a:bodyPr/>
        <a:lstStyle/>
        <a:p>
          <a:endParaRPr lang="es-ES" b="1"/>
        </a:p>
      </dgm:t>
    </dgm:pt>
    <dgm:pt modelId="{98DF288F-33B3-412B-B697-91A01ED1751D}" type="sibTrans" cxnId="{10CE2E3F-070C-4A7F-AE5E-F3ABB7BDEA6D}">
      <dgm:prSet/>
      <dgm:spPr/>
      <dgm:t>
        <a:bodyPr/>
        <a:lstStyle/>
        <a:p>
          <a:endParaRPr lang="es-ES" b="1"/>
        </a:p>
      </dgm:t>
    </dgm:pt>
    <dgm:pt modelId="{2A61E29C-5F23-46B9-9460-AC28FD8DFA1E}">
      <dgm:prSet phldrT="[Texto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2000" b="1" dirty="0" smtClean="0"/>
            <a:t>EDA patológica</a:t>
          </a:r>
          <a:endParaRPr lang="es-ES" sz="2000" b="1" dirty="0"/>
        </a:p>
      </dgm:t>
    </dgm:pt>
    <dgm:pt modelId="{B37C6F20-C0BB-4A97-B5A3-A990239D1FDC}" type="parTrans" cxnId="{F537394A-DFE0-4E5B-A71F-0AEA23B2B675}">
      <dgm:prSet/>
      <dgm:spPr/>
      <dgm:t>
        <a:bodyPr/>
        <a:lstStyle/>
        <a:p>
          <a:endParaRPr lang="es-ES" b="1"/>
        </a:p>
      </dgm:t>
    </dgm:pt>
    <dgm:pt modelId="{0B4532D7-4023-4E7E-8B96-67A5FA8B45BC}" type="sibTrans" cxnId="{F537394A-DFE0-4E5B-A71F-0AEA23B2B675}">
      <dgm:prSet/>
      <dgm:spPr/>
      <dgm:t>
        <a:bodyPr/>
        <a:lstStyle/>
        <a:p>
          <a:endParaRPr lang="es-ES" b="1"/>
        </a:p>
      </dgm:t>
    </dgm:pt>
    <dgm:pt modelId="{BF3746AA-99AA-46C9-8241-486FA4F8E666}">
      <dgm:prSet phldrT="[Texto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2000" b="1" dirty="0" smtClean="0"/>
            <a:t>EDA normal</a:t>
          </a:r>
          <a:endParaRPr lang="es-ES" sz="2000" b="1" dirty="0"/>
        </a:p>
      </dgm:t>
    </dgm:pt>
    <dgm:pt modelId="{799465C4-D9BC-4044-83F7-6FF508EF34F7}" type="parTrans" cxnId="{AEA4DA86-3171-4EE2-9F59-AD2197081750}">
      <dgm:prSet/>
      <dgm:spPr/>
      <dgm:t>
        <a:bodyPr/>
        <a:lstStyle/>
        <a:p>
          <a:endParaRPr lang="es-ES" b="1"/>
        </a:p>
      </dgm:t>
    </dgm:pt>
    <dgm:pt modelId="{5A1FBAAC-C150-4668-8564-0AE0BEA2F82B}" type="sibTrans" cxnId="{AEA4DA86-3171-4EE2-9F59-AD2197081750}">
      <dgm:prSet/>
      <dgm:spPr/>
      <dgm:t>
        <a:bodyPr/>
        <a:lstStyle/>
        <a:p>
          <a:endParaRPr lang="es-ES" b="1"/>
        </a:p>
      </dgm:t>
    </dgm:pt>
    <dgm:pt modelId="{F1F77C0F-66FF-45DE-B15A-6C9E64584D8C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600" b="1" dirty="0" smtClean="0"/>
            <a:t>Esofagitis </a:t>
          </a:r>
          <a:r>
            <a:rPr lang="es-ES" sz="1600" b="1" dirty="0" smtClean="0"/>
            <a:t>por reflujo</a:t>
          </a:r>
          <a:endParaRPr lang="es-ES" sz="1600" b="1" dirty="0"/>
        </a:p>
      </dgm:t>
    </dgm:pt>
    <dgm:pt modelId="{E439F43F-CEC0-4029-B96C-14C55CA1C93D}" type="parTrans" cxnId="{251C8FD8-9BCA-460E-A6AC-5A8773113A91}">
      <dgm:prSet/>
      <dgm:spPr/>
      <dgm:t>
        <a:bodyPr/>
        <a:lstStyle/>
        <a:p>
          <a:endParaRPr lang="es-ES" b="1"/>
        </a:p>
      </dgm:t>
    </dgm:pt>
    <dgm:pt modelId="{7455E87D-68EE-47A5-B3B3-46DB7CCA4D9B}" type="sibTrans" cxnId="{251C8FD8-9BCA-460E-A6AC-5A8773113A91}">
      <dgm:prSet/>
      <dgm:spPr/>
      <dgm:t>
        <a:bodyPr/>
        <a:lstStyle/>
        <a:p>
          <a:endParaRPr lang="es-ES" b="1"/>
        </a:p>
      </dgm:t>
    </dgm:pt>
    <dgm:pt modelId="{6CC2409D-D8A0-449D-8157-7F5719587BB5}">
      <dgm:prSet phldrT="[Texto]" custT="1"/>
      <dgm:spPr>
        <a:solidFill>
          <a:srgbClr val="46B3C2"/>
        </a:solidFill>
      </dgm:spPr>
      <dgm:t>
        <a:bodyPr/>
        <a:lstStyle/>
        <a:p>
          <a:r>
            <a:rPr lang="es-ES" sz="1800" b="1" dirty="0" smtClean="0"/>
            <a:t>ERGE Erosiva</a:t>
          </a:r>
          <a:endParaRPr lang="es-ES" sz="1800" b="1" dirty="0"/>
        </a:p>
      </dgm:t>
    </dgm:pt>
    <dgm:pt modelId="{4246B279-C839-4A88-B475-AA440F954EF9}" type="parTrans" cxnId="{8324143A-CBB7-491A-B5A7-76B77647562B}">
      <dgm:prSet/>
      <dgm:spPr/>
      <dgm:t>
        <a:bodyPr/>
        <a:lstStyle/>
        <a:p>
          <a:endParaRPr lang="es-ES" b="1"/>
        </a:p>
      </dgm:t>
    </dgm:pt>
    <dgm:pt modelId="{7C78D94B-3D31-44E1-B913-59E1D54ECD12}" type="sibTrans" cxnId="{8324143A-CBB7-491A-B5A7-76B77647562B}">
      <dgm:prSet/>
      <dgm:spPr/>
      <dgm:t>
        <a:bodyPr/>
        <a:lstStyle/>
        <a:p>
          <a:endParaRPr lang="es-ES" b="1"/>
        </a:p>
      </dgm:t>
    </dgm:pt>
    <dgm:pt modelId="{99F1EB85-5E29-425C-BA20-969D9119C9A2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600" b="1" dirty="0" smtClean="0"/>
            <a:t>Esófago </a:t>
          </a:r>
          <a:r>
            <a:rPr lang="es-ES" sz="1600" b="1" dirty="0" err="1" smtClean="0"/>
            <a:t>Barrett</a:t>
          </a:r>
          <a:r>
            <a:rPr lang="es-ES" sz="1600" b="1" dirty="0" smtClean="0"/>
            <a:t> Estenosis péptica Úlceras </a:t>
          </a:r>
          <a:r>
            <a:rPr lang="es-ES" sz="1600" b="1" dirty="0" err="1" smtClean="0"/>
            <a:t>Adenocarcinoma</a:t>
          </a:r>
          <a:endParaRPr lang="es-ES" sz="1600" b="1" dirty="0"/>
        </a:p>
      </dgm:t>
    </dgm:pt>
    <dgm:pt modelId="{6EDCA2F4-C49D-44BA-A3BD-BDE5CA91E9EC}" type="parTrans" cxnId="{FD4A988E-4D72-4128-BE05-494AD8F6DBA1}">
      <dgm:prSet/>
      <dgm:spPr/>
      <dgm:t>
        <a:bodyPr/>
        <a:lstStyle/>
        <a:p>
          <a:endParaRPr lang="es-ES" b="1"/>
        </a:p>
      </dgm:t>
    </dgm:pt>
    <dgm:pt modelId="{2655544C-6FA5-4785-938B-46F2F78F469A}" type="sibTrans" cxnId="{FD4A988E-4D72-4128-BE05-494AD8F6DBA1}">
      <dgm:prSet/>
      <dgm:spPr/>
      <dgm:t>
        <a:bodyPr/>
        <a:lstStyle/>
        <a:p>
          <a:endParaRPr lang="es-ES" b="1"/>
        </a:p>
      </dgm:t>
    </dgm:pt>
    <dgm:pt modelId="{B8A60622-D26C-422C-898D-64C5EFAA7452}">
      <dgm:prSet phldrT="[Texto]" custT="1"/>
      <dgm:spPr>
        <a:solidFill>
          <a:srgbClr val="46B3C2"/>
        </a:solidFill>
      </dgm:spPr>
      <dgm:t>
        <a:bodyPr/>
        <a:lstStyle/>
        <a:p>
          <a:r>
            <a:rPr lang="es-ES" sz="1800" b="1" dirty="0" smtClean="0"/>
            <a:t>ERGE complicada</a:t>
          </a:r>
          <a:endParaRPr lang="es-ES" sz="1800" b="1" dirty="0"/>
        </a:p>
      </dgm:t>
    </dgm:pt>
    <dgm:pt modelId="{B9BB336E-1FFE-4F15-A8ED-B8EF9964BD4F}" type="parTrans" cxnId="{3078E883-04F0-4E28-BFB8-57261DFB46F9}">
      <dgm:prSet/>
      <dgm:spPr/>
      <dgm:t>
        <a:bodyPr/>
        <a:lstStyle/>
        <a:p>
          <a:endParaRPr lang="es-ES" b="1"/>
        </a:p>
      </dgm:t>
    </dgm:pt>
    <dgm:pt modelId="{E3DBDF8A-816D-4E1B-910E-602D5C5B405E}" type="sibTrans" cxnId="{3078E883-04F0-4E28-BFB8-57261DFB46F9}">
      <dgm:prSet/>
      <dgm:spPr/>
      <dgm:t>
        <a:bodyPr/>
        <a:lstStyle/>
        <a:p>
          <a:endParaRPr lang="es-ES" b="1"/>
        </a:p>
      </dgm:t>
    </dgm:pt>
    <dgm:pt modelId="{E74CC505-1510-45C0-BC7D-56325A4A2809}">
      <dgm:prSet phldrT="[Texto]"/>
      <dgm:spPr/>
      <dgm:t>
        <a:bodyPr/>
        <a:lstStyle/>
        <a:p>
          <a:r>
            <a:rPr lang="es-ES" b="1" dirty="0" err="1" smtClean="0"/>
            <a:t>pHmetría</a:t>
          </a:r>
          <a:r>
            <a:rPr lang="es-ES" b="1" dirty="0" smtClean="0"/>
            <a:t> patológica</a:t>
          </a:r>
          <a:endParaRPr lang="es-ES" b="1" dirty="0"/>
        </a:p>
      </dgm:t>
    </dgm:pt>
    <dgm:pt modelId="{096967AB-4D64-4443-8E8F-8F8868F76B5E}" type="parTrans" cxnId="{0C14857F-DE05-4E3B-BD1A-8E07DF9A1421}">
      <dgm:prSet/>
      <dgm:spPr/>
      <dgm:t>
        <a:bodyPr/>
        <a:lstStyle/>
        <a:p>
          <a:endParaRPr lang="es-ES" b="1"/>
        </a:p>
      </dgm:t>
    </dgm:pt>
    <dgm:pt modelId="{A9915AA5-B0EA-4930-B9F8-6FC23E8FA9C6}" type="sibTrans" cxnId="{0C14857F-DE05-4E3B-BD1A-8E07DF9A1421}">
      <dgm:prSet/>
      <dgm:spPr/>
      <dgm:t>
        <a:bodyPr/>
        <a:lstStyle/>
        <a:p>
          <a:endParaRPr lang="es-ES" b="1"/>
        </a:p>
      </dgm:t>
    </dgm:pt>
    <dgm:pt modelId="{54FBF672-1F50-4F98-903D-90289BC773D9}">
      <dgm:prSet phldrT="[Texto]" custT="1"/>
      <dgm:spPr>
        <a:solidFill>
          <a:srgbClr val="46B3C2"/>
        </a:solidFill>
      </dgm:spPr>
      <dgm:t>
        <a:bodyPr/>
        <a:lstStyle/>
        <a:p>
          <a:r>
            <a:rPr lang="es-ES" sz="1800" b="1" dirty="0" smtClean="0"/>
            <a:t>ERGE no erosivo</a:t>
          </a:r>
          <a:endParaRPr lang="es-ES" sz="1800" b="1" dirty="0"/>
        </a:p>
      </dgm:t>
    </dgm:pt>
    <dgm:pt modelId="{235C1FF8-82BD-4938-A9BA-CBF0FC91A45A}" type="parTrans" cxnId="{64BEEEAA-447F-42DC-827D-2CB5AC98F25A}">
      <dgm:prSet/>
      <dgm:spPr/>
      <dgm:t>
        <a:bodyPr/>
        <a:lstStyle/>
        <a:p>
          <a:endParaRPr lang="es-ES" b="1"/>
        </a:p>
      </dgm:t>
    </dgm:pt>
    <dgm:pt modelId="{3CD5C86B-A712-4203-9B5E-199EA4318A29}" type="sibTrans" cxnId="{64BEEEAA-447F-42DC-827D-2CB5AC98F25A}">
      <dgm:prSet/>
      <dgm:spPr/>
      <dgm:t>
        <a:bodyPr/>
        <a:lstStyle/>
        <a:p>
          <a:endParaRPr lang="es-ES" b="1"/>
        </a:p>
      </dgm:t>
    </dgm:pt>
    <dgm:pt modelId="{8F750B48-D0E8-465C-9CFD-8FAF8C42F576}">
      <dgm:prSet phldrT="[Texto]" custT="1"/>
      <dgm:spPr>
        <a:solidFill>
          <a:srgbClr val="46B3C2"/>
        </a:solidFill>
      </dgm:spPr>
      <dgm:t>
        <a:bodyPr/>
        <a:lstStyle/>
        <a:p>
          <a:r>
            <a:rPr lang="es-ES" sz="1800" b="1" dirty="0" smtClean="0"/>
            <a:t>ERGE con reflujo no ácido</a:t>
          </a:r>
          <a:endParaRPr lang="es-ES" sz="1800" b="1" dirty="0"/>
        </a:p>
      </dgm:t>
    </dgm:pt>
    <dgm:pt modelId="{CE54DBA7-F4C3-4F27-BE79-C4B437F010AE}" type="parTrans" cxnId="{B9422036-59DE-410C-A0A3-06EBF5BB7B84}">
      <dgm:prSet/>
      <dgm:spPr/>
      <dgm:t>
        <a:bodyPr/>
        <a:lstStyle/>
        <a:p>
          <a:endParaRPr lang="es-ES" b="1"/>
        </a:p>
      </dgm:t>
    </dgm:pt>
    <dgm:pt modelId="{30C76906-31FE-4335-A9F0-CE4B25266524}" type="sibTrans" cxnId="{B9422036-59DE-410C-A0A3-06EBF5BB7B84}">
      <dgm:prSet/>
      <dgm:spPr/>
      <dgm:t>
        <a:bodyPr/>
        <a:lstStyle/>
        <a:p>
          <a:endParaRPr lang="es-ES" b="1"/>
        </a:p>
      </dgm:t>
    </dgm:pt>
    <dgm:pt modelId="{52ABF4F3-F7BD-4072-9418-7ECAC8C7A781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b="1" dirty="0" err="1" smtClean="0"/>
            <a:t>pHmetría</a:t>
          </a:r>
          <a:r>
            <a:rPr lang="es-ES" b="1" dirty="0" smtClean="0"/>
            <a:t> e </a:t>
          </a:r>
          <a:r>
            <a:rPr lang="es-ES" b="1" dirty="0" err="1" smtClean="0"/>
            <a:t>impedanciometría</a:t>
          </a:r>
          <a:r>
            <a:rPr lang="es-ES" b="1" dirty="0" smtClean="0"/>
            <a:t> normales</a:t>
          </a:r>
          <a:endParaRPr lang="es-ES" b="1" dirty="0"/>
        </a:p>
      </dgm:t>
    </dgm:pt>
    <dgm:pt modelId="{7D7BDE3F-F428-4626-96A3-18F9B3274529}" type="parTrans" cxnId="{3AFA9BA7-96F2-46BD-90A6-E53429F4D4CA}">
      <dgm:prSet/>
      <dgm:spPr/>
      <dgm:t>
        <a:bodyPr/>
        <a:lstStyle/>
        <a:p>
          <a:endParaRPr lang="es-ES" b="1"/>
        </a:p>
      </dgm:t>
    </dgm:pt>
    <dgm:pt modelId="{A42B848C-5F6A-47DC-BECF-08163A626BAB}" type="sibTrans" cxnId="{3AFA9BA7-96F2-46BD-90A6-E53429F4D4CA}">
      <dgm:prSet/>
      <dgm:spPr/>
      <dgm:t>
        <a:bodyPr/>
        <a:lstStyle/>
        <a:p>
          <a:endParaRPr lang="es-ES" b="1"/>
        </a:p>
      </dgm:t>
    </dgm:pt>
    <dgm:pt modelId="{37848D8A-909D-4B58-AF18-A5E3D1395457}">
      <dgm:prSet phldrT="[Texto]" custT="1"/>
      <dgm:spPr>
        <a:solidFill>
          <a:srgbClr val="46B3C2"/>
        </a:solidFill>
      </dgm:spPr>
      <dgm:t>
        <a:bodyPr/>
        <a:lstStyle/>
        <a:p>
          <a:r>
            <a:rPr lang="es-ES" sz="1800" b="1" dirty="0" smtClean="0"/>
            <a:t>Pirosis funcional</a:t>
          </a:r>
          <a:endParaRPr lang="es-ES" sz="1800" b="1" dirty="0"/>
        </a:p>
      </dgm:t>
    </dgm:pt>
    <dgm:pt modelId="{7C9686A4-7DE4-44D5-8D7E-8AA50751D520}" type="parTrans" cxnId="{8E5AC6C3-19A0-45DA-BA25-98E3B592BA3C}">
      <dgm:prSet/>
      <dgm:spPr/>
      <dgm:t>
        <a:bodyPr/>
        <a:lstStyle/>
        <a:p>
          <a:endParaRPr lang="es-ES" b="1"/>
        </a:p>
      </dgm:t>
    </dgm:pt>
    <dgm:pt modelId="{8CA0FEB3-3A52-4705-BF20-0AA65E2775BE}" type="sibTrans" cxnId="{8E5AC6C3-19A0-45DA-BA25-98E3B592BA3C}">
      <dgm:prSet/>
      <dgm:spPr/>
      <dgm:t>
        <a:bodyPr/>
        <a:lstStyle/>
        <a:p>
          <a:endParaRPr lang="es-ES" b="1"/>
        </a:p>
      </dgm:t>
    </dgm:pt>
    <dgm:pt modelId="{088CCD26-1875-481E-8919-B26BE1C6762C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b="1" dirty="0" err="1" smtClean="0"/>
            <a:t>pHmetría</a:t>
          </a:r>
          <a:r>
            <a:rPr lang="es-ES" b="1" dirty="0" smtClean="0"/>
            <a:t> normal </a:t>
          </a:r>
          <a:r>
            <a:rPr lang="es-ES" b="1" dirty="0" err="1" smtClean="0"/>
            <a:t>Impedanciometría</a:t>
          </a:r>
          <a:r>
            <a:rPr lang="es-ES" b="1" dirty="0" smtClean="0"/>
            <a:t> patológica</a:t>
          </a:r>
          <a:endParaRPr lang="es-ES" b="1" dirty="0"/>
        </a:p>
      </dgm:t>
    </dgm:pt>
    <dgm:pt modelId="{0B1B54FE-D29F-45A1-9025-C795BC7CAA29}" type="parTrans" cxnId="{932ABB4B-B39B-4322-9F47-4DDAA4E11806}">
      <dgm:prSet/>
      <dgm:spPr/>
      <dgm:t>
        <a:bodyPr/>
        <a:lstStyle/>
        <a:p>
          <a:endParaRPr lang="es-ES" b="1"/>
        </a:p>
      </dgm:t>
    </dgm:pt>
    <dgm:pt modelId="{34F0F965-C214-486D-BC2F-D35DB0106834}" type="sibTrans" cxnId="{932ABB4B-B39B-4322-9F47-4DDAA4E11806}">
      <dgm:prSet/>
      <dgm:spPr/>
      <dgm:t>
        <a:bodyPr/>
        <a:lstStyle/>
        <a:p>
          <a:endParaRPr lang="es-ES" b="1"/>
        </a:p>
      </dgm:t>
    </dgm:pt>
    <dgm:pt modelId="{BD02745F-D724-4802-AFCD-47BC9355735E}" type="pres">
      <dgm:prSet presAssocID="{5A247303-336E-464E-85DB-DBFF106EA1A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E7537FD-EA52-4043-984C-CCF22A512DF8}" type="pres">
      <dgm:prSet presAssocID="{559BD264-6EA7-4DDA-BD98-5CCC80C8B679}" presName="root1" presStyleCnt="0"/>
      <dgm:spPr/>
    </dgm:pt>
    <dgm:pt modelId="{99207150-239D-4373-8722-2209F90D0A51}" type="pres">
      <dgm:prSet presAssocID="{559BD264-6EA7-4DDA-BD98-5CCC80C8B67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B86F745-BD6D-49AA-BC7E-837EDD26AF79}" type="pres">
      <dgm:prSet presAssocID="{559BD264-6EA7-4DDA-BD98-5CCC80C8B679}" presName="level2hierChild" presStyleCnt="0"/>
      <dgm:spPr/>
    </dgm:pt>
    <dgm:pt modelId="{7120A671-F809-4232-A35F-1E25E2567E6E}" type="pres">
      <dgm:prSet presAssocID="{B37C6F20-C0BB-4A97-B5A3-A990239D1FDC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9D770213-79B3-49E3-B1E4-6BF429004594}" type="pres">
      <dgm:prSet presAssocID="{B37C6F20-C0BB-4A97-B5A3-A990239D1FDC}" presName="connTx" presStyleLbl="parChTrans1D2" presStyleIdx="0" presStyleCnt="2"/>
      <dgm:spPr/>
      <dgm:t>
        <a:bodyPr/>
        <a:lstStyle/>
        <a:p>
          <a:endParaRPr lang="es-ES"/>
        </a:p>
      </dgm:t>
    </dgm:pt>
    <dgm:pt modelId="{A20AC5DF-2EFE-4357-84F0-9BD09D309E64}" type="pres">
      <dgm:prSet presAssocID="{2A61E29C-5F23-46B9-9460-AC28FD8DFA1E}" presName="root2" presStyleCnt="0"/>
      <dgm:spPr/>
    </dgm:pt>
    <dgm:pt modelId="{F1C4D0A6-EE09-406F-AEC6-CBA4216ABCCB}" type="pres">
      <dgm:prSet presAssocID="{2A61E29C-5F23-46B9-9460-AC28FD8DFA1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866869-ACDF-4E8C-B8D4-564E8E6CE879}" type="pres">
      <dgm:prSet presAssocID="{2A61E29C-5F23-46B9-9460-AC28FD8DFA1E}" presName="level3hierChild" presStyleCnt="0"/>
      <dgm:spPr/>
    </dgm:pt>
    <dgm:pt modelId="{83FE06E4-4307-4703-9F98-ED652C6E2155}" type="pres">
      <dgm:prSet presAssocID="{E439F43F-CEC0-4029-B96C-14C55CA1C93D}" presName="conn2-1" presStyleLbl="parChTrans1D3" presStyleIdx="0" presStyleCnt="5"/>
      <dgm:spPr/>
      <dgm:t>
        <a:bodyPr/>
        <a:lstStyle/>
        <a:p>
          <a:endParaRPr lang="es-ES"/>
        </a:p>
      </dgm:t>
    </dgm:pt>
    <dgm:pt modelId="{2BA8667B-58AC-4504-8EE5-08F73E90C4EA}" type="pres">
      <dgm:prSet presAssocID="{E439F43F-CEC0-4029-B96C-14C55CA1C93D}" presName="connTx" presStyleLbl="parChTrans1D3" presStyleIdx="0" presStyleCnt="5"/>
      <dgm:spPr/>
      <dgm:t>
        <a:bodyPr/>
        <a:lstStyle/>
        <a:p>
          <a:endParaRPr lang="es-ES"/>
        </a:p>
      </dgm:t>
    </dgm:pt>
    <dgm:pt modelId="{0674A0C3-5B98-4716-AB2B-886DD4B35888}" type="pres">
      <dgm:prSet presAssocID="{F1F77C0F-66FF-45DE-B15A-6C9E64584D8C}" presName="root2" presStyleCnt="0"/>
      <dgm:spPr/>
    </dgm:pt>
    <dgm:pt modelId="{A1EA108B-A3E4-4CA0-B2E4-F8697940898B}" type="pres">
      <dgm:prSet presAssocID="{F1F77C0F-66FF-45DE-B15A-6C9E64584D8C}" presName="LevelTwoTextNode" presStyleLbl="node3" presStyleIdx="0" presStyleCnt="5" custScaleY="966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6D1E95-BB96-40B1-A958-651E9351ED1C}" type="pres">
      <dgm:prSet presAssocID="{F1F77C0F-66FF-45DE-B15A-6C9E64584D8C}" presName="level3hierChild" presStyleCnt="0"/>
      <dgm:spPr/>
    </dgm:pt>
    <dgm:pt modelId="{F0CB62A0-18C2-47E1-9E20-A147EA86F886}" type="pres">
      <dgm:prSet presAssocID="{4246B279-C839-4A88-B475-AA440F954EF9}" presName="conn2-1" presStyleLbl="parChTrans1D4" presStyleIdx="0" presStyleCnt="5"/>
      <dgm:spPr/>
      <dgm:t>
        <a:bodyPr/>
        <a:lstStyle/>
        <a:p>
          <a:endParaRPr lang="es-ES"/>
        </a:p>
      </dgm:t>
    </dgm:pt>
    <dgm:pt modelId="{EB6F3AD2-F033-4BDD-BBD0-823ADAF527D6}" type="pres">
      <dgm:prSet presAssocID="{4246B279-C839-4A88-B475-AA440F954EF9}" presName="connTx" presStyleLbl="parChTrans1D4" presStyleIdx="0" presStyleCnt="5"/>
      <dgm:spPr/>
      <dgm:t>
        <a:bodyPr/>
        <a:lstStyle/>
        <a:p>
          <a:endParaRPr lang="es-ES"/>
        </a:p>
      </dgm:t>
    </dgm:pt>
    <dgm:pt modelId="{8A7BAD2D-07BA-46C9-B49E-E2B5D45B2360}" type="pres">
      <dgm:prSet presAssocID="{6CC2409D-D8A0-449D-8157-7F5719587BB5}" presName="root2" presStyleCnt="0"/>
      <dgm:spPr/>
    </dgm:pt>
    <dgm:pt modelId="{C32A18D4-2F05-435F-8434-5FD9B845E7C2}" type="pres">
      <dgm:prSet presAssocID="{6CC2409D-D8A0-449D-8157-7F5719587BB5}" presName="LevelTwoTextNode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8E657F-E543-4B6C-8AE7-E325A72F33BB}" type="pres">
      <dgm:prSet presAssocID="{6CC2409D-D8A0-449D-8157-7F5719587BB5}" presName="level3hierChild" presStyleCnt="0"/>
      <dgm:spPr/>
    </dgm:pt>
    <dgm:pt modelId="{8DBD4549-E15F-4AE4-9BC0-9013311183E0}" type="pres">
      <dgm:prSet presAssocID="{6EDCA2F4-C49D-44BA-A3BD-BDE5CA91E9EC}" presName="conn2-1" presStyleLbl="parChTrans1D3" presStyleIdx="1" presStyleCnt="5"/>
      <dgm:spPr/>
      <dgm:t>
        <a:bodyPr/>
        <a:lstStyle/>
        <a:p>
          <a:endParaRPr lang="es-ES"/>
        </a:p>
      </dgm:t>
    </dgm:pt>
    <dgm:pt modelId="{18DC38C0-A15E-4F69-B2BB-0C95D85E45F4}" type="pres">
      <dgm:prSet presAssocID="{6EDCA2F4-C49D-44BA-A3BD-BDE5CA91E9EC}" presName="connTx" presStyleLbl="parChTrans1D3" presStyleIdx="1" presStyleCnt="5"/>
      <dgm:spPr/>
      <dgm:t>
        <a:bodyPr/>
        <a:lstStyle/>
        <a:p>
          <a:endParaRPr lang="es-ES"/>
        </a:p>
      </dgm:t>
    </dgm:pt>
    <dgm:pt modelId="{E429AF8F-AE36-41E1-B520-BA4892F50D62}" type="pres">
      <dgm:prSet presAssocID="{99F1EB85-5E29-425C-BA20-969D9119C9A2}" presName="root2" presStyleCnt="0"/>
      <dgm:spPr/>
    </dgm:pt>
    <dgm:pt modelId="{5AF6BDAF-0F5D-4790-9694-11B795F9BDFA}" type="pres">
      <dgm:prSet presAssocID="{99F1EB85-5E29-425C-BA20-969D9119C9A2}" presName="LevelTwoTextNode" presStyleLbl="node3" presStyleIdx="1" presStyleCnt="5" custScaleY="1365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324D6E-13C9-45AD-8C53-091E71A79D45}" type="pres">
      <dgm:prSet presAssocID="{99F1EB85-5E29-425C-BA20-969D9119C9A2}" presName="level3hierChild" presStyleCnt="0"/>
      <dgm:spPr/>
    </dgm:pt>
    <dgm:pt modelId="{B0A6BC3F-72FF-475E-A83F-472AB980A90D}" type="pres">
      <dgm:prSet presAssocID="{B9BB336E-1FFE-4F15-A8ED-B8EF9964BD4F}" presName="conn2-1" presStyleLbl="parChTrans1D4" presStyleIdx="1" presStyleCnt="5"/>
      <dgm:spPr/>
      <dgm:t>
        <a:bodyPr/>
        <a:lstStyle/>
        <a:p>
          <a:endParaRPr lang="es-ES"/>
        </a:p>
      </dgm:t>
    </dgm:pt>
    <dgm:pt modelId="{D4FC4BA5-D031-4FC3-B706-F000FD579509}" type="pres">
      <dgm:prSet presAssocID="{B9BB336E-1FFE-4F15-A8ED-B8EF9964BD4F}" presName="connTx" presStyleLbl="parChTrans1D4" presStyleIdx="1" presStyleCnt="5"/>
      <dgm:spPr/>
      <dgm:t>
        <a:bodyPr/>
        <a:lstStyle/>
        <a:p>
          <a:endParaRPr lang="es-ES"/>
        </a:p>
      </dgm:t>
    </dgm:pt>
    <dgm:pt modelId="{6070AACA-F3D6-4FC3-AD23-003C40046ED4}" type="pres">
      <dgm:prSet presAssocID="{B8A60622-D26C-422C-898D-64C5EFAA7452}" presName="root2" presStyleCnt="0"/>
      <dgm:spPr/>
    </dgm:pt>
    <dgm:pt modelId="{134D3D1B-35FB-4618-BE3E-3654F7FD9778}" type="pres">
      <dgm:prSet presAssocID="{B8A60622-D26C-422C-898D-64C5EFAA7452}" presName="LevelTwoTextNode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450F28-EDBC-4898-A5A9-803FCD6C3812}" type="pres">
      <dgm:prSet presAssocID="{B8A60622-D26C-422C-898D-64C5EFAA7452}" presName="level3hierChild" presStyleCnt="0"/>
      <dgm:spPr/>
    </dgm:pt>
    <dgm:pt modelId="{5CDD95A3-1E77-49E8-91D0-9C15D000105C}" type="pres">
      <dgm:prSet presAssocID="{799465C4-D9BC-4044-83F7-6FF508EF34F7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907FCB2F-7661-439A-B988-A8017A1A7BB3}" type="pres">
      <dgm:prSet presAssocID="{799465C4-D9BC-4044-83F7-6FF508EF34F7}" presName="connTx" presStyleLbl="parChTrans1D2" presStyleIdx="1" presStyleCnt="2"/>
      <dgm:spPr/>
      <dgm:t>
        <a:bodyPr/>
        <a:lstStyle/>
        <a:p>
          <a:endParaRPr lang="es-ES"/>
        </a:p>
      </dgm:t>
    </dgm:pt>
    <dgm:pt modelId="{3112B928-5322-4FE2-AFD9-701DA4E9EB7E}" type="pres">
      <dgm:prSet presAssocID="{BF3746AA-99AA-46C9-8241-486FA4F8E666}" presName="root2" presStyleCnt="0"/>
      <dgm:spPr/>
    </dgm:pt>
    <dgm:pt modelId="{CD2583EE-BD5B-40C3-948F-10BAFFC0A118}" type="pres">
      <dgm:prSet presAssocID="{BF3746AA-99AA-46C9-8241-486FA4F8E666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3440A4-8592-4B10-8E37-C80129D6855E}" type="pres">
      <dgm:prSet presAssocID="{BF3746AA-99AA-46C9-8241-486FA4F8E666}" presName="level3hierChild" presStyleCnt="0"/>
      <dgm:spPr/>
    </dgm:pt>
    <dgm:pt modelId="{4DC9084C-0F3C-46A3-BE5D-CF5C34F70CE5}" type="pres">
      <dgm:prSet presAssocID="{096967AB-4D64-4443-8E8F-8F8868F76B5E}" presName="conn2-1" presStyleLbl="parChTrans1D3" presStyleIdx="2" presStyleCnt="5"/>
      <dgm:spPr/>
      <dgm:t>
        <a:bodyPr/>
        <a:lstStyle/>
        <a:p>
          <a:endParaRPr lang="es-ES"/>
        </a:p>
      </dgm:t>
    </dgm:pt>
    <dgm:pt modelId="{320EF525-9C9E-48D4-8198-BB67F177EE45}" type="pres">
      <dgm:prSet presAssocID="{096967AB-4D64-4443-8E8F-8F8868F76B5E}" presName="connTx" presStyleLbl="parChTrans1D3" presStyleIdx="2" presStyleCnt="5"/>
      <dgm:spPr/>
      <dgm:t>
        <a:bodyPr/>
        <a:lstStyle/>
        <a:p>
          <a:endParaRPr lang="es-ES"/>
        </a:p>
      </dgm:t>
    </dgm:pt>
    <dgm:pt modelId="{C84AB8CF-D279-42D7-BC91-7C2615AF5213}" type="pres">
      <dgm:prSet presAssocID="{E74CC505-1510-45C0-BC7D-56325A4A2809}" presName="root2" presStyleCnt="0"/>
      <dgm:spPr/>
    </dgm:pt>
    <dgm:pt modelId="{3BF0F1F4-0D54-4249-8E45-743359657C70}" type="pres">
      <dgm:prSet presAssocID="{E74CC505-1510-45C0-BC7D-56325A4A2809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B1549B-EAFB-4DFB-A691-81BA03DF8299}" type="pres">
      <dgm:prSet presAssocID="{E74CC505-1510-45C0-BC7D-56325A4A2809}" presName="level3hierChild" presStyleCnt="0"/>
      <dgm:spPr/>
    </dgm:pt>
    <dgm:pt modelId="{A9C5E7A8-AB74-4DB8-BBE3-04DDB32A9286}" type="pres">
      <dgm:prSet presAssocID="{235C1FF8-82BD-4938-A9BA-CBF0FC91A45A}" presName="conn2-1" presStyleLbl="parChTrans1D4" presStyleIdx="2" presStyleCnt="5"/>
      <dgm:spPr/>
      <dgm:t>
        <a:bodyPr/>
        <a:lstStyle/>
        <a:p>
          <a:endParaRPr lang="es-ES"/>
        </a:p>
      </dgm:t>
    </dgm:pt>
    <dgm:pt modelId="{1722C077-8E35-41E8-99B6-C09071FBAABF}" type="pres">
      <dgm:prSet presAssocID="{235C1FF8-82BD-4938-A9BA-CBF0FC91A45A}" presName="connTx" presStyleLbl="parChTrans1D4" presStyleIdx="2" presStyleCnt="5"/>
      <dgm:spPr/>
      <dgm:t>
        <a:bodyPr/>
        <a:lstStyle/>
        <a:p>
          <a:endParaRPr lang="es-ES"/>
        </a:p>
      </dgm:t>
    </dgm:pt>
    <dgm:pt modelId="{E8532BEA-22FE-48B6-AD50-AE2C58403897}" type="pres">
      <dgm:prSet presAssocID="{54FBF672-1F50-4F98-903D-90289BC773D9}" presName="root2" presStyleCnt="0"/>
      <dgm:spPr/>
    </dgm:pt>
    <dgm:pt modelId="{FFE17E55-1F4D-4349-BFCE-014F6700E680}" type="pres">
      <dgm:prSet presAssocID="{54FBF672-1F50-4F98-903D-90289BC773D9}" presName="LevelTwoTextNode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15BB4F-FE2B-4C43-8F22-49B3D493FC00}" type="pres">
      <dgm:prSet presAssocID="{54FBF672-1F50-4F98-903D-90289BC773D9}" presName="level3hierChild" presStyleCnt="0"/>
      <dgm:spPr/>
    </dgm:pt>
    <dgm:pt modelId="{C3C35985-C18F-4267-8BA0-DB14C3A7ECF5}" type="pres">
      <dgm:prSet presAssocID="{0B1B54FE-D29F-45A1-9025-C795BC7CAA29}" presName="conn2-1" presStyleLbl="parChTrans1D3" presStyleIdx="3" presStyleCnt="5"/>
      <dgm:spPr/>
      <dgm:t>
        <a:bodyPr/>
        <a:lstStyle/>
        <a:p>
          <a:endParaRPr lang="es-ES"/>
        </a:p>
      </dgm:t>
    </dgm:pt>
    <dgm:pt modelId="{85BC1392-BD3D-487F-9291-F6AFED26D9EC}" type="pres">
      <dgm:prSet presAssocID="{0B1B54FE-D29F-45A1-9025-C795BC7CAA29}" presName="connTx" presStyleLbl="parChTrans1D3" presStyleIdx="3" presStyleCnt="5"/>
      <dgm:spPr/>
      <dgm:t>
        <a:bodyPr/>
        <a:lstStyle/>
        <a:p>
          <a:endParaRPr lang="es-ES"/>
        </a:p>
      </dgm:t>
    </dgm:pt>
    <dgm:pt modelId="{B7008099-9F72-4CE5-9379-2E33B4FEABA0}" type="pres">
      <dgm:prSet presAssocID="{088CCD26-1875-481E-8919-B26BE1C6762C}" presName="root2" presStyleCnt="0"/>
      <dgm:spPr/>
    </dgm:pt>
    <dgm:pt modelId="{7129920B-7C35-45F4-B05B-155E8C3E86E6}" type="pres">
      <dgm:prSet presAssocID="{088CCD26-1875-481E-8919-B26BE1C6762C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90FBE26-9478-4B0A-8305-47A9A59B7010}" type="pres">
      <dgm:prSet presAssocID="{088CCD26-1875-481E-8919-B26BE1C6762C}" presName="level3hierChild" presStyleCnt="0"/>
      <dgm:spPr/>
    </dgm:pt>
    <dgm:pt modelId="{83602C81-24CD-49D6-804B-BD9ED360ECB9}" type="pres">
      <dgm:prSet presAssocID="{CE54DBA7-F4C3-4F27-BE79-C4B437F010AE}" presName="conn2-1" presStyleLbl="parChTrans1D4" presStyleIdx="3" presStyleCnt="5"/>
      <dgm:spPr/>
      <dgm:t>
        <a:bodyPr/>
        <a:lstStyle/>
        <a:p>
          <a:endParaRPr lang="es-ES"/>
        </a:p>
      </dgm:t>
    </dgm:pt>
    <dgm:pt modelId="{A3606C5C-084A-4C3D-8DC4-7CD1AD854F16}" type="pres">
      <dgm:prSet presAssocID="{CE54DBA7-F4C3-4F27-BE79-C4B437F010AE}" presName="connTx" presStyleLbl="parChTrans1D4" presStyleIdx="3" presStyleCnt="5"/>
      <dgm:spPr/>
      <dgm:t>
        <a:bodyPr/>
        <a:lstStyle/>
        <a:p>
          <a:endParaRPr lang="es-ES"/>
        </a:p>
      </dgm:t>
    </dgm:pt>
    <dgm:pt modelId="{6C7A49B5-0530-478F-9F91-ED3F6E1AE631}" type="pres">
      <dgm:prSet presAssocID="{8F750B48-D0E8-465C-9CFD-8FAF8C42F576}" presName="root2" presStyleCnt="0"/>
      <dgm:spPr/>
    </dgm:pt>
    <dgm:pt modelId="{47EBEBEC-FBEB-4541-A217-08C2B625012D}" type="pres">
      <dgm:prSet presAssocID="{8F750B48-D0E8-465C-9CFD-8FAF8C42F576}" presName="LevelTwoTextNode" presStyleLbl="node4" presStyleIdx="3" presStyleCnt="5" custScaleY="1120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0E7E57-A75E-46E1-A5BD-777BB75E8BFF}" type="pres">
      <dgm:prSet presAssocID="{8F750B48-D0E8-465C-9CFD-8FAF8C42F576}" presName="level3hierChild" presStyleCnt="0"/>
      <dgm:spPr/>
    </dgm:pt>
    <dgm:pt modelId="{24D2B954-BE30-4EBB-9E81-D810626FF590}" type="pres">
      <dgm:prSet presAssocID="{7D7BDE3F-F428-4626-96A3-18F9B3274529}" presName="conn2-1" presStyleLbl="parChTrans1D3" presStyleIdx="4" presStyleCnt="5"/>
      <dgm:spPr/>
      <dgm:t>
        <a:bodyPr/>
        <a:lstStyle/>
        <a:p>
          <a:endParaRPr lang="es-ES"/>
        </a:p>
      </dgm:t>
    </dgm:pt>
    <dgm:pt modelId="{BACCEDAC-2BAE-4772-BEB8-98CED72ACCF0}" type="pres">
      <dgm:prSet presAssocID="{7D7BDE3F-F428-4626-96A3-18F9B3274529}" presName="connTx" presStyleLbl="parChTrans1D3" presStyleIdx="4" presStyleCnt="5"/>
      <dgm:spPr/>
      <dgm:t>
        <a:bodyPr/>
        <a:lstStyle/>
        <a:p>
          <a:endParaRPr lang="es-ES"/>
        </a:p>
      </dgm:t>
    </dgm:pt>
    <dgm:pt modelId="{A215B32E-506F-419A-8BF8-7AA39A14AFDE}" type="pres">
      <dgm:prSet presAssocID="{52ABF4F3-F7BD-4072-9418-7ECAC8C7A781}" presName="root2" presStyleCnt="0"/>
      <dgm:spPr/>
    </dgm:pt>
    <dgm:pt modelId="{2EFAAC1A-E039-4F55-B997-2F4149E13D2A}" type="pres">
      <dgm:prSet presAssocID="{52ABF4F3-F7BD-4072-9418-7ECAC8C7A781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1DC5FCC-E08A-4314-BF18-FDD5C12B1708}" type="pres">
      <dgm:prSet presAssocID="{52ABF4F3-F7BD-4072-9418-7ECAC8C7A781}" presName="level3hierChild" presStyleCnt="0"/>
      <dgm:spPr/>
    </dgm:pt>
    <dgm:pt modelId="{ECBBA890-2617-4C8D-B61E-F53CB8EA0808}" type="pres">
      <dgm:prSet presAssocID="{7C9686A4-7DE4-44D5-8D7E-8AA50751D520}" presName="conn2-1" presStyleLbl="parChTrans1D4" presStyleIdx="4" presStyleCnt="5"/>
      <dgm:spPr/>
      <dgm:t>
        <a:bodyPr/>
        <a:lstStyle/>
        <a:p>
          <a:endParaRPr lang="es-ES"/>
        </a:p>
      </dgm:t>
    </dgm:pt>
    <dgm:pt modelId="{612FE473-FDFF-4A24-90A2-C14A1DAA1A83}" type="pres">
      <dgm:prSet presAssocID="{7C9686A4-7DE4-44D5-8D7E-8AA50751D520}" presName="connTx" presStyleLbl="parChTrans1D4" presStyleIdx="4" presStyleCnt="5"/>
      <dgm:spPr/>
      <dgm:t>
        <a:bodyPr/>
        <a:lstStyle/>
        <a:p>
          <a:endParaRPr lang="es-ES"/>
        </a:p>
      </dgm:t>
    </dgm:pt>
    <dgm:pt modelId="{69A139B4-42EF-4AAD-A1BD-AE496EAAD4FF}" type="pres">
      <dgm:prSet presAssocID="{37848D8A-909D-4B58-AF18-A5E3D1395457}" presName="root2" presStyleCnt="0"/>
      <dgm:spPr/>
    </dgm:pt>
    <dgm:pt modelId="{E377FB9B-5259-4773-9C5F-5D315C41CD44}" type="pres">
      <dgm:prSet presAssocID="{37848D8A-909D-4B58-AF18-A5E3D1395457}" presName="LevelTwoTextNode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5F6390-6C75-468A-A0C1-88D5BD9B4F42}" type="pres">
      <dgm:prSet presAssocID="{37848D8A-909D-4B58-AF18-A5E3D1395457}" presName="level3hierChild" presStyleCnt="0"/>
      <dgm:spPr/>
    </dgm:pt>
  </dgm:ptLst>
  <dgm:cxnLst>
    <dgm:cxn modelId="{8E5AC6C3-19A0-45DA-BA25-98E3B592BA3C}" srcId="{52ABF4F3-F7BD-4072-9418-7ECAC8C7A781}" destId="{37848D8A-909D-4B58-AF18-A5E3D1395457}" srcOrd="0" destOrd="0" parTransId="{7C9686A4-7DE4-44D5-8D7E-8AA50751D520}" sibTransId="{8CA0FEB3-3A52-4705-BF20-0AA65E2775BE}"/>
    <dgm:cxn modelId="{B9422036-59DE-410C-A0A3-06EBF5BB7B84}" srcId="{088CCD26-1875-481E-8919-B26BE1C6762C}" destId="{8F750B48-D0E8-465C-9CFD-8FAF8C42F576}" srcOrd="0" destOrd="0" parTransId="{CE54DBA7-F4C3-4F27-BE79-C4B437F010AE}" sibTransId="{30C76906-31FE-4335-A9F0-CE4B25266524}"/>
    <dgm:cxn modelId="{8FC677F9-7CDE-475E-8CD4-DAEB76D428EF}" type="presOf" srcId="{7C9686A4-7DE4-44D5-8D7E-8AA50751D520}" destId="{ECBBA890-2617-4C8D-B61E-F53CB8EA0808}" srcOrd="0" destOrd="0" presId="urn:microsoft.com/office/officeart/2005/8/layout/hierarchy2"/>
    <dgm:cxn modelId="{3DAA296C-BCD7-443A-AF09-9D93D4D049A8}" type="presOf" srcId="{CE54DBA7-F4C3-4F27-BE79-C4B437F010AE}" destId="{A3606C5C-084A-4C3D-8DC4-7CD1AD854F16}" srcOrd="1" destOrd="0" presId="urn:microsoft.com/office/officeart/2005/8/layout/hierarchy2"/>
    <dgm:cxn modelId="{F537394A-DFE0-4E5B-A71F-0AEA23B2B675}" srcId="{559BD264-6EA7-4DDA-BD98-5CCC80C8B679}" destId="{2A61E29C-5F23-46B9-9460-AC28FD8DFA1E}" srcOrd="0" destOrd="0" parTransId="{B37C6F20-C0BB-4A97-B5A3-A990239D1FDC}" sibTransId="{0B4532D7-4023-4E7E-8B96-67A5FA8B45BC}"/>
    <dgm:cxn modelId="{932ABB4B-B39B-4322-9F47-4DDAA4E11806}" srcId="{BF3746AA-99AA-46C9-8241-486FA4F8E666}" destId="{088CCD26-1875-481E-8919-B26BE1C6762C}" srcOrd="1" destOrd="0" parTransId="{0B1B54FE-D29F-45A1-9025-C795BC7CAA29}" sibTransId="{34F0F965-C214-486D-BC2F-D35DB0106834}"/>
    <dgm:cxn modelId="{AEA4DA86-3171-4EE2-9F59-AD2197081750}" srcId="{559BD264-6EA7-4DDA-BD98-5CCC80C8B679}" destId="{BF3746AA-99AA-46C9-8241-486FA4F8E666}" srcOrd="1" destOrd="0" parTransId="{799465C4-D9BC-4044-83F7-6FF508EF34F7}" sibTransId="{5A1FBAAC-C150-4668-8564-0AE0BEA2F82B}"/>
    <dgm:cxn modelId="{3078E883-04F0-4E28-BFB8-57261DFB46F9}" srcId="{99F1EB85-5E29-425C-BA20-969D9119C9A2}" destId="{B8A60622-D26C-422C-898D-64C5EFAA7452}" srcOrd="0" destOrd="0" parTransId="{B9BB336E-1FFE-4F15-A8ED-B8EF9964BD4F}" sibTransId="{E3DBDF8A-816D-4E1B-910E-602D5C5B405E}"/>
    <dgm:cxn modelId="{36763F5E-73FF-48A1-A8D0-63D4B729ED3E}" type="presOf" srcId="{4246B279-C839-4A88-B475-AA440F954EF9}" destId="{EB6F3AD2-F033-4BDD-BBD0-823ADAF527D6}" srcOrd="1" destOrd="0" presId="urn:microsoft.com/office/officeart/2005/8/layout/hierarchy2"/>
    <dgm:cxn modelId="{8884B648-7C86-4569-BEEA-C27F444B0BB0}" type="presOf" srcId="{B8A60622-D26C-422C-898D-64C5EFAA7452}" destId="{134D3D1B-35FB-4618-BE3E-3654F7FD9778}" srcOrd="0" destOrd="0" presId="urn:microsoft.com/office/officeart/2005/8/layout/hierarchy2"/>
    <dgm:cxn modelId="{3AFA9BA7-96F2-46BD-90A6-E53429F4D4CA}" srcId="{BF3746AA-99AA-46C9-8241-486FA4F8E666}" destId="{52ABF4F3-F7BD-4072-9418-7ECAC8C7A781}" srcOrd="2" destOrd="0" parTransId="{7D7BDE3F-F428-4626-96A3-18F9B3274529}" sibTransId="{A42B848C-5F6A-47DC-BECF-08163A626BAB}"/>
    <dgm:cxn modelId="{05A49AC7-BDC8-4BC3-9B06-6E3EC129EDE1}" type="presOf" srcId="{088CCD26-1875-481E-8919-B26BE1C6762C}" destId="{7129920B-7C35-45F4-B05B-155E8C3E86E6}" srcOrd="0" destOrd="0" presId="urn:microsoft.com/office/officeart/2005/8/layout/hierarchy2"/>
    <dgm:cxn modelId="{FD4A988E-4D72-4128-BE05-494AD8F6DBA1}" srcId="{2A61E29C-5F23-46B9-9460-AC28FD8DFA1E}" destId="{99F1EB85-5E29-425C-BA20-969D9119C9A2}" srcOrd="1" destOrd="0" parTransId="{6EDCA2F4-C49D-44BA-A3BD-BDE5CA91E9EC}" sibTransId="{2655544C-6FA5-4785-938B-46F2F78F469A}"/>
    <dgm:cxn modelId="{06D26387-4294-4FAD-92E7-E84DE3413DA5}" type="presOf" srcId="{E439F43F-CEC0-4029-B96C-14C55CA1C93D}" destId="{2BA8667B-58AC-4504-8EE5-08F73E90C4EA}" srcOrd="1" destOrd="0" presId="urn:microsoft.com/office/officeart/2005/8/layout/hierarchy2"/>
    <dgm:cxn modelId="{E394AAE3-96AD-4997-B398-2CB791DD82AE}" type="presOf" srcId="{99F1EB85-5E29-425C-BA20-969D9119C9A2}" destId="{5AF6BDAF-0F5D-4790-9694-11B795F9BDFA}" srcOrd="0" destOrd="0" presId="urn:microsoft.com/office/officeart/2005/8/layout/hierarchy2"/>
    <dgm:cxn modelId="{EEC4924E-DE0F-4009-A63B-C34D9F055FCB}" type="presOf" srcId="{6EDCA2F4-C49D-44BA-A3BD-BDE5CA91E9EC}" destId="{18DC38C0-A15E-4F69-B2BB-0C95D85E45F4}" srcOrd="1" destOrd="0" presId="urn:microsoft.com/office/officeart/2005/8/layout/hierarchy2"/>
    <dgm:cxn modelId="{E933F76F-C8EB-44FF-9E27-A186F261957A}" type="presOf" srcId="{799465C4-D9BC-4044-83F7-6FF508EF34F7}" destId="{907FCB2F-7661-439A-B988-A8017A1A7BB3}" srcOrd="1" destOrd="0" presId="urn:microsoft.com/office/officeart/2005/8/layout/hierarchy2"/>
    <dgm:cxn modelId="{DDB2006F-7317-4C44-909C-2F70307CB7AC}" type="presOf" srcId="{559BD264-6EA7-4DDA-BD98-5CCC80C8B679}" destId="{99207150-239D-4373-8722-2209F90D0A51}" srcOrd="0" destOrd="0" presId="urn:microsoft.com/office/officeart/2005/8/layout/hierarchy2"/>
    <dgm:cxn modelId="{6044E332-BB6E-4C05-82EF-081AE9315CF1}" type="presOf" srcId="{B9BB336E-1FFE-4F15-A8ED-B8EF9964BD4F}" destId="{B0A6BC3F-72FF-475E-A83F-472AB980A90D}" srcOrd="0" destOrd="0" presId="urn:microsoft.com/office/officeart/2005/8/layout/hierarchy2"/>
    <dgm:cxn modelId="{1C491DF1-557A-4A04-8677-82B2A1BCF4AD}" type="presOf" srcId="{0B1B54FE-D29F-45A1-9025-C795BC7CAA29}" destId="{85BC1392-BD3D-487F-9291-F6AFED26D9EC}" srcOrd="1" destOrd="0" presId="urn:microsoft.com/office/officeart/2005/8/layout/hierarchy2"/>
    <dgm:cxn modelId="{37AF91D9-31E0-4CF5-9DE8-27575F28BC23}" type="presOf" srcId="{BF3746AA-99AA-46C9-8241-486FA4F8E666}" destId="{CD2583EE-BD5B-40C3-948F-10BAFFC0A118}" srcOrd="0" destOrd="0" presId="urn:microsoft.com/office/officeart/2005/8/layout/hierarchy2"/>
    <dgm:cxn modelId="{8324143A-CBB7-491A-B5A7-76B77647562B}" srcId="{F1F77C0F-66FF-45DE-B15A-6C9E64584D8C}" destId="{6CC2409D-D8A0-449D-8157-7F5719587BB5}" srcOrd="0" destOrd="0" parTransId="{4246B279-C839-4A88-B475-AA440F954EF9}" sibTransId="{7C78D94B-3D31-44E1-B913-59E1D54ECD12}"/>
    <dgm:cxn modelId="{E0DE480B-771F-441F-80EA-3D42B14614B0}" type="presOf" srcId="{B37C6F20-C0BB-4A97-B5A3-A990239D1FDC}" destId="{7120A671-F809-4232-A35F-1E25E2567E6E}" srcOrd="0" destOrd="0" presId="urn:microsoft.com/office/officeart/2005/8/layout/hierarchy2"/>
    <dgm:cxn modelId="{800B56BD-A85D-49E4-9AB5-751987AC05E5}" type="presOf" srcId="{37848D8A-909D-4B58-AF18-A5E3D1395457}" destId="{E377FB9B-5259-4773-9C5F-5D315C41CD44}" srcOrd="0" destOrd="0" presId="urn:microsoft.com/office/officeart/2005/8/layout/hierarchy2"/>
    <dgm:cxn modelId="{35537019-262A-4297-8376-B90A809BAD3E}" type="presOf" srcId="{52ABF4F3-F7BD-4072-9418-7ECAC8C7A781}" destId="{2EFAAC1A-E039-4F55-B997-2F4149E13D2A}" srcOrd="0" destOrd="0" presId="urn:microsoft.com/office/officeart/2005/8/layout/hierarchy2"/>
    <dgm:cxn modelId="{397F9018-A803-4012-BBB4-34B78873399A}" type="presOf" srcId="{235C1FF8-82BD-4938-A9BA-CBF0FC91A45A}" destId="{1722C077-8E35-41E8-99B6-C09071FBAABF}" srcOrd="1" destOrd="0" presId="urn:microsoft.com/office/officeart/2005/8/layout/hierarchy2"/>
    <dgm:cxn modelId="{537EC771-2DFA-4941-B96C-C34017DD690F}" type="presOf" srcId="{6EDCA2F4-C49D-44BA-A3BD-BDE5CA91E9EC}" destId="{8DBD4549-E15F-4AE4-9BC0-9013311183E0}" srcOrd="0" destOrd="0" presId="urn:microsoft.com/office/officeart/2005/8/layout/hierarchy2"/>
    <dgm:cxn modelId="{8049A591-78FF-4E93-AFCB-0AAFB3AE2381}" type="presOf" srcId="{5A247303-336E-464E-85DB-DBFF106EA1AC}" destId="{BD02745F-D724-4802-AFCD-47BC9355735E}" srcOrd="0" destOrd="0" presId="urn:microsoft.com/office/officeart/2005/8/layout/hierarchy2"/>
    <dgm:cxn modelId="{67314384-7CCC-4B81-A9CE-6D34DD774AAD}" type="presOf" srcId="{799465C4-D9BC-4044-83F7-6FF508EF34F7}" destId="{5CDD95A3-1E77-49E8-91D0-9C15D000105C}" srcOrd="0" destOrd="0" presId="urn:microsoft.com/office/officeart/2005/8/layout/hierarchy2"/>
    <dgm:cxn modelId="{0C14857F-DE05-4E3B-BD1A-8E07DF9A1421}" srcId="{BF3746AA-99AA-46C9-8241-486FA4F8E666}" destId="{E74CC505-1510-45C0-BC7D-56325A4A2809}" srcOrd="0" destOrd="0" parTransId="{096967AB-4D64-4443-8E8F-8F8868F76B5E}" sibTransId="{A9915AA5-B0EA-4930-B9F8-6FC23E8FA9C6}"/>
    <dgm:cxn modelId="{10CE2E3F-070C-4A7F-AE5E-F3ABB7BDEA6D}" srcId="{5A247303-336E-464E-85DB-DBFF106EA1AC}" destId="{559BD264-6EA7-4DDA-BD98-5CCC80C8B679}" srcOrd="0" destOrd="0" parTransId="{2CAAB61F-428D-4E32-8F08-5F100C2584C4}" sibTransId="{98DF288F-33B3-412B-B697-91A01ED1751D}"/>
    <dgm:cxn modelId="{52779CA4-F721-403C-B65E-03BADD07EF04}" type="presOf" srcId="{F1F77C0F-66FF-45DE-B15A-6C9E64584D8C}" destId="{A1EA108B-A3E4-4CA0-B2E4-F8697940898B}" srcOrd="0" destOrd="0" presId="urn:microsoft.com/office/officeart/2005/8/layout/hierarchy2"/>
    <dgm:cxn modelId="{E29E7CC6-8F1E-4E9B-9C20-C7DE9A8D2AD8}" type="presOf" srcId="{8F750B48-D0E8-465C-9CFD-8FAF8C42F576}" destId="{47EBEBEC-FBEB-4541-A217-08C2B625012D}" srcOrd="0" destOrd="0" presId="urn:microsoft.com/office/officeart/2005/8/layout/hierarchy2"/>
    <dgm:cxn modelId="{60E41ED5-EB19-47D3-BC6D-6981B11D2723}" type="presOf" srcId="{7D7BDE3F-F428-4626-96A3-18F9B3274529}" destId="{BACCEDAC-2BAE-4772-BEB8-98CED72ACCF0}" srcOrd="1" destOrd="0" presId="urn:microsoft.com/office/officeart/2005/8/layout/hierarchy2"/>
    <dgm:cxn modelId="{7C3E8309-8A7F-4A70-83C5-2C17A46E6F4A}" type="presOf" srcId="{54FBF672-1F50-4F98-903D-90289BC773D9}" destId="{FFE17E55-1F4D-4349-BFCE-014F6700E680}" srcOrd="0" destOrd="0" presId="urn:microsoft.com/office/officeart/2005/8/layout/hierarchy2"/>
    <dgm:cxn modelId="{F5E9A078-4B54-4E4B-8B82-6D37B827C287}" type="presOf" srcId="{7C9686A4-7DE4-44D5-8D7E-8AA50751D520}" destId="{612FE473-FDFF-4A24-90A2-C14A1DAA1A83}" srcOrd="1" destOrd="0" presId="urn:microsoft.com/office/officeart/2005/8/layout/hierarchy2"/>
    <dgm:cxn modelId="{57BB37A2-F0E3-4C8F-80B8-5FB548B69596}" type="presOf" srcId="{6CC2409D-D8A0-449D-8157-7F5719587BB5}" destId="{C32A18D4-2F05-435F-8434-5FD9B845E7C2}" srcOrd="0" destOrd="0" presId="urn:microsoft.com/office/officeart/2005/8/layout/hierarchy2"/>
    <dgm:cxn modelId="{576CC22B-C924-4F0B-8F3D-B096DB547AC4}" type="presOf" srcId="{B9BB336E-1FFE-4F15-A8ED-B8EF9964BD4F}" destId="{D4FC4BA5-D031-4FC3-B706-F000FD579509}" srcOrd="1" destOrd="0" presId="urn:microsoft.com/office/officeart/2005/8/layout/hierarchy2"/>
    <dgm:cxn modelId="{502F45F1-87E0-44D3-861E-0ED2CB174D2F}" type="presOf" srcId="{096967AB-4D64-4443-8E8F-8F8868F76B5E}" destId="{4DC9084C-0F3C-46A3-BE5D-CF5C34F70CE5}" srcOrd="0" destOrd="0" presId="urn:microsoft.com/office/officeart/2005/8/layout/hierarchy2"/>
    <dgm:cxn modelId="{31D870A4-A7CA-4810-A2D4-0A7195BDDF73}" type="presOf" srcId="{CE54DBA7-F4C3-4F27-BE79-C4B437F010AE}" destId="{83602C81-24CD-49D6-804B-BD9ED360ECB9}" srcOrd="0" destOrd="0" presId="urn:microsoft.com/office/officeart/2005/8/layout/hierarchy2"/>
    <dgm:cxn modelId="{709FC766-56F1-472F-A0BD-F0141580AC2B}" type="presOf" srcId="{7D7BDE3F-F428-4626-96A3-18F9B3274529}" destId="{24D2B954-BE30-4EBB-9E81-D810626FF590}" srcOrd="0" destOrd="0" presId="urn:microsoft.com/office/officeart/2005/8/layout/hierarchy2"/>
    <dgm:cxn modelId="{64BEEEAA-447F-42DC-827D-2CB5AC98F25A}" srcId="{E74CC505-1510-45C0-BC7D-56325A4A2809}" destId="{54FBF672-1F50-4F98-903D-90289BC773D9}" srcOrd="0" destOrd="0" parTransId="{235C1FF8-82BD-4938-A9BA-CBF0FC91A45A}" sibTransId="{3CD5C86B-A712-4203-9B5E-199EA4318A29}"/>
    <dgm:cxn modelId="{45050FEE-49FA-4A76-BEAE-52132881432E}" type="presOf" srcId="{E439F43F-CEC0-4029-B96C-14C55CA1C93D}" destId="{83FE06E4-4307-4703-9F98-ED652C6E2155}" srcOrd="0" destOrd="0" presId="urn:microsoft.com/office/officeart/2005/8/layout/hierarchy2"/>
    <dgm:cxn modelId="{130E7C76-A78A-446C-AF5F-7323CA6994D8}" type="presOf" srcId="{B37C6F20-C0BB-4A97-B5A3-A990239D1FDC}" destId="{9D770213-79B3-49E3-B1E4-6BF429004594}" srcOrd="1" destOrd="0" presId="urn:microsoft.com/office/officeart/2005/8/layout/hierarchy2"/>
    <dgm:cxn modelId="{08BD1061-B693-4C66-98D8-C9457A79BAEA}" type="presOf" srcId="{0B1B54FE-D29F-45A1-9025-C795BC7CAA29}" destId="{C3C35985-C18F-4267-8BA0-DB14C3A7ECF5}" srcOrd="0" destOrd="0" presId="urn:microsoft.com/office/officeart/2005/8/layout/hierarchy2"/>
    <dgm:cxn modelId="{251C8FD8-9BCA-460E-A6AC-5A8773113A91}" srcId="{2A61E29C-5F23-46B9-9460-AC28FD8DFA1E}" destId="{F1F77C0F-66FF-45DE-B15A-6C9E64584D8C}" srcOrd="0" destOrd="0" parTransId="{E439F43F-CEC0-4029-B96C-14C55CA1C93D}" sibTransId="{7455E87D-68EE-47A5-B3B3-46DB7CCA4D9B}"/>
    <dgm:cxn modelId="{695C8354-58D9-4AD6-B4CE-ACCC99B89D47}" type="presOf" srcId="{E74CC505-1510-45C0-BC7D-56325A4A2809}" destId="{3BF0F1F4-0D54-4249-8E45-743359657C70}" srcOrd="0" destOrd="0" presId="urn:microsoft.com/office/officeart/2005/8/layout/hierarchy2"/>
    <dgm:cxn modelId="{369AE377-2545-423B-816E-8D739F4A6ECE}" type="presOf" srcId="{4246B279-C839-4A88-B475-AA440F954EF9}" destId="{F0CB62A0-18C2-47E1-9E20-A147EA86F886}" srcOrd="0" destOrd="0" presId="urn:microsoft.com/office/officeart/2005/8/layout/hierarchy2"/>
    <dgm:cxn modelId="{5E1FBF8F-1C73-47B2-BF58-4B96D5C29916}" type="presOf" srcId="{2A61E29C-5F23-46B9-9460-AC28FD8DFA1E}" destId="{F1C4D0A6-EE09-406F-AEC6-CBA4216ABCCB}" srcOrd="0" destOrd="0" presId="urn:microsoft.com/office/officeart/2005/8/layout/hierarchy2"/>
    <dgm:cxn modelId="{9DAA27ED-85EB-405B-8472-B71AA0BADF11}" type="presOf" srcId="{235C1FF8-82BD-4938-A9BA-CBF0FC91A45A}" destId="{A9C5E7A8-AB74-4DB8-BBE3-04DDB32A9286}" srcOrd="0" destOrd="0" presId="urn:microsoft.com/office/officeart/2005/8/layout/hierarchy2"/>
    <dgm:cxn modelId="{4ED29E90-00B1-4BF0-9CC3-2AFB5CDEE340}" type="presOf" srcId="{096967AB-4D64-4443-8E8F-8F8868F76B5E}" destId="{320EF525-9C9E-48D4-8198-BB67F177EE45}" srcOrd="1" destOrd="0" presId="urn:microsoft.com/office/officeart/2005/8/layout/hierarchy2"/>
    <dgm:cxn modelId="{673D7DEB-6E2E-4CEB-967C-A4DAB8E6F9C7}" type="presParOf" srcId="{BD02745F-D724-4802-AFCD-47BC9355735E}" destId="{FE7537FD-EA52-4043-984C-CCF22A512DF8}" srcOrd="0" destOrd="0" presId="urn:microsoft.com/office/officeart/2005/8/layout/hierarchy2"/>
    <dgm:cxn modelId="{FDBDCD08-0113-444D-B0E6-3AC060DAB385}" type="presParOf" srcId="{FE7537FD-EA52-4043-984C-CCF22A512DF8}" destId="{99207150-239D-4373-8722-2209F90D0A51}" srcOrd="0" destOrd="0" presId="urn:microsoft.com/office/officeart/2005/8/layout/hierarchy2"/>
    <dgm:cxn modelId="{4F3F3BB5-B981-4A7B-AA66-377CC4380039}" type="presParOf" srcId="{FE7537FD-EA52-4043-984C-CCF22A512DF8}" destId="{DB86F745-BD6D-49AA-BC7E-837EDD26AF79}" srcOrd="1" destOrd="0" presId="urn:microsoft.com/office/officeart/2005/8/layout/hierarchy2"/>
    <dgm:cxn modelId="{EA02776D-5466-49DD-8155-51322F4DA21D}" type="presParOf" srcId="{DB86F745-BD6D-49AA-BC7E-837EDD26AF79}" destId="{7120A671-F809-4232-A35F-1E25E2567E6E}" srcOrd="0" destOrd="0" presId="urn:microsoft.com/office/officeart/2005/8/layout/hierarchy2"/>
    <dgm:cxn modelId="{201B69D0-D03F-4B2B-9ADC-5D560122666F}" type="presParOf" srcId="{7120A671-F809-4232-A35F-1E25E2567E6E}" destId="{9D770213-79B3-49E3-B1E4-6BF429004594}" srcOrd="0" destOrd="0" presId="urn:microsoft.com/office/officeart/2005/8/layout/hierarchy2"/>
    <dgm:cxn modelId="{DFDDA8C0-79EF-4693-8DE4-00088CF4614A}" type="presParOf" srcId="{DB86F745-BD6D-49AA-BC7E-837EDD26AF79}" destId="{A20AC5DF-2EFE-4357-84F0-9BD09D309E64}" srcOrd="1" destOrd="0" presId="urn:microsoft.com/office/officeart/2005/8/layout/hierarchy2"/>
    <dgm:cxn modelId="{33842A2D-C162-482A-8539-7F27CBFBB9D2}" type="presParOf" srcId="{A20AC5DF-2EFE-4357-84F0-9BD09D309E64}" destId="{F1C4D0A6-EE09-406F-AEC6-CBA4216ABCCB}" srcOrd="0" destOrd="0" presId="urn:microsoft.com/office/officeart/2005/8/layout/hierarchy2"/>
    <dgm:cxn modelId="{C4BD32E9-B193-4B57-8F60-DD5DF77672FB}" type="presParOf" srcId="{A20AC5DF-2EFE-4357-84F0-9BD09D309E64}" destId="{C3866869-ACDF-4E8C-B8D4-564E8E6CE879}" srcOrd="1" destOrd="0" presId="urn:microsoft.com/office/officeart/2005/8/layout/hierarchy2"/>
    <dgm:cxn modelId="{8B9A5949-09DB-49DD-974E-104D639F6678}" type="presParOf" srcId="{C3866869-ACDF-4E8C-B8D4-564E8E6CE879}" destId="{83FE06E4-4307-4703-9F98-ED652C6E2155}" srcOrd="0" destOrd="0" presId="urn:microsoft.com/office/officeart/2005/8/layout/hierarchy2"/>
    <dgm:cxn modelId="{9DA5924D-C243-4E61-B4D0-D2E4FE59238A}" type="presParOf" srcId="{83FE06E4-4307-4703-9F98-ED652C6E2155}" destId="{2BA8667B-58AC-4504-8EE5-08F73E90C4EA}" srcOrd="0" destOrd="0" presId="urn:microsoft.com/office/officeart/2005/8/layout/hierarchy2"/>
    <dgm:cxn modelId="{EEDC336F-4C3A-4A2D-9E15-25F2BB2D4BF2}" type="presParOf" srcId="{C3866869-ACDF-4E8C-B8D4-564E8E6CE879}" destId="{0674A0C3-5B98-4716-AB2B-886DD4B35888}" srcOrd="1" destOrd="0" presId="urn:microsoft.com/office/officeart/2005/8/layout/hierarchy2"/>
    <dgm:cxn modelId="{4CA35DCE-CE75-4465-AB2D-B8F42744A12D}" type="presParOf" srcId="{0674A0C3-5B98-4716-AB2B-886DD4B35888}" destId="{A1EA108B-A3E4-4CA0-B2E4-F8697940898B}" srcOrd="0" destOrd="0" presId="urn:microsoft.com/office/officeart/2005/8/layout/hierarchy2"/>
    <dgm:cxn modelId="{B57257F2-8727-4D59-A9B5-12075DA75E56}" type="presParOf" srcId="{0674A0C3-5B98-4716-AB2B-886DD4B35888}" destId="{6F6D1E95-BB96-40B1-A958-651E9351ED1C}" srcOrd="1" destOrd="0" presId="urn:microsoft.com/office/officeart/2005/8/layout/hierarchy2"/>
    <dgm:cxn modelId="{4D81E5CE-F919-49F0-AA48-87FDB5D4683B}" type="presParOf" srcId="{6F6D1E95-BB96-40B1-A958-651E9351ED1C}" destId="{F0CB62A0-18C2-47E1-9E20-A147EA86F886}" srcOrd="0" destOrd="0" presId="urn:microsoft.com/office/officeart/2005/8/layout/hierarchy2"/>
    <dgm:cxn modelId="{87AB980A-A66C-44AC-B52E-450D4FE44D7E}" type="presParOf" srcId="{F0CB62A0-18C2-47E1-9E20-A147EA86F886}" destId="{EB6F3AD2-F033-4BDD-BBD0-823ADAF527D6}" srcOrd="0" destOrd="0" presId="urn:microsoft.com/office/officeart/2005/8/layout/hierarchy2"/>
    <dgm:cxn modelId="{916BB5E9-A4AE-4C8C-B4D0-FF5F9186E364}" type="presParOf" srcId="{6F6D1E95-BB96-40B1-A958-651E9351ED1C}" destId="{8A7BAD2D-07BA-46C9-B49E-E2B5D45B2360}" srcOrd="1" destOrd="0" presId="urn:microsoft.com/office/officeart/2005/8/layout/hierarchy2"/>
    <dgm:cxn modelId="{B364AF35-EC05-4DD2-8EB9-36B90F5932EE}" type="presParOf" srcId="{8A7BAD2D-07BA-46C9-B49E-E2B5D45B2360}" destId="{C32A18D4-2F05-435F-8434-5FD9B845E7C2}" srcOrd="0" destOrd="0" presId="urn:microsoft.com/office/officeart/2005/8/layout/hierarchy2"/>
    <dgm:cxn modelId="{B94A97DC-B828-4AC2-AFD5-088E57061B87}" type="presParOf" srcId="{8A7BAD2D-07BA-46C9-B49E-E2B5D45B2360}" destId="{B48E657F-E543-4B6C-8AE7-E325A72F33BB}" srcOrd="1" destOrd="0" presId="urn:microsoft.com/office/officeart/2005/8/layout/hierarchy2"/>
    <dgm:cxn modelId="{F0448607-A42C-4B6D-9B0F-4D9C82AFB03C}" type="presParOf" srcId="{C3866869-ACDF-4E8C-B8D4-564E8E6CE879}" destId="{8DBD4549-E15F-4AE4-9BC0-9013311183E0}" srcOrd="2" destOrd="0" presId="urn:microsoft.com/office/officeart/2005/8/layout/hierarchy2"/>
    <dgm:cxn modelId="{35932D80-B685-4DCE-ADDD-E5CD54581D3F}" type="presParOf" srcId="{8DBD4549-E15F-4AE4-9BC0-9013311183E0}" destId="{18DC38C0-A15E-4F69-B2BB-0C95D85E45F4}" srcOrd="0" destOrd="0" presId="urn:microsoft.com/office/officeart/2005/8/layout/hierarchy2"/>
    <dgm:cxn modelId="{DFDBB402-632B-47F3-A98A-DEE163AE8064}" type="presParOf" srcId="{C3866869-ACDF-4E8C-B8D4-564E8E6CE879}" destId="{E429AF8F-AE36-41E1-B520-BA4892F50D62}" srcOrd="3" destOrd="0" presId="urn:microsoft.com/office/officeart/2005/8/layout/hierarchy2"/>
    <dgm:cxn modelId="{373A85B5-2D3A-4C74-B2DB-F243DCD95369}" type="presParOf" srcId="{E429AF8F-AE36-41E1-B520-BA4892F50D62}" destId="{5AF6BDAF-0F5D-4790-9694-11B795F9BDFA}" srcOrd="0" destOrd="0" presId="urn:microsoft.com/office/officeart/2005/8/layout/hierarchy2"/>
    <dgm:cxn modelId="{21A9394E-E8E5-4C6A-B986-2CFE7E190993}" type="presParOf" srcId="{E429AF8F-AE36-41E1-B520-BA4892F50D62}" destId="{E5324D6E-13C9-45AD-8C53-091E71A79D45}" srcOrd="1" destOrd="0" presId="urn:microsoft.com/office/officeart/2005/8/layout/hierarchy2"/>
    <dgm:cxn modelId="{8579D4B4-63CC-4D22-A7CC-070B980B1A7C}" type="presParOf" srcId="{E5324D6E-13C9-45AD-8C53-091E71A79D45}" destId="{B0A6BC3F-72FF-475E-A83F-472AB980A90D}" srcOrd="0" destOrd="0" presId="urn:microsoft.com/office/officeart/2005/8/layout/hierarchy2"/>
    <dgm:cxn modelId="{F29DC7CE-44ED-400E-99B7-D4A2A1C6C381}" type="presParOf" srcId="{B0A6BC3F-72FF-475E-A83F-472AB980A90D}" destId="{D4FC4BA5-D031-4FC3-B706-F000FD579509}" srcOrd="0" destOrd="0" presId="urn:microsoft.com/office/officeart/2005/8/layout/hierarchy2"/>
    <dgm:cxn modelId="{F20FFC52-F830-4162-8C71-EB715CB86BC5}" type="presParOf" srcId="{E5324D6E-13C9-45AD-8C53-091E71A79D45}" destId="{6070AACA-F3D6-4FC3-AD23-003C40046ED4}" srcOrd="1" destOrd="0" presId="urn:microsoft.com/office/officeart/2005/8/layout/hierarchy2"/>
    <dgm:cxn modelId="{90FEB2CA-012D-4225-ADBF-642A4255ED8D}" type="presParOf" srcId="{6070AACA-F3D6-4FC3-AD23-003C40046ED4}" destId="{134D3D1B-35FB-4618-BE3E-3654F7FD9778}" srcOrd="0" destOrd="0" presId="urn:microsoft.com/office/officeart/2005/8/layout/hierarchy2"/>
    <dgm:cxn modelId="{2651A525-4906-4357-B2DA-30E3FB11AA62}" type="presParOf" srcId="{6070AACA-F3D6-4FC3-AD23-003C40046ED4}" destId="{AA450F28-EDBC-4898-A5A9-803FCD6C3812}" srcOrd="1" destOrd="0" presId="urn:microsoft.com/office/officeart/2005/8/layout/hierarchy2"/>
    <dgm:cxn modelId="{7710BBF3-16EB-4FEE-A3FF-E4601F8068B8}" type="presParOf" srcId="{DB86F745-BD6D-49AA-BC7E-837EDD26AF79}" destId="{5CDD95A3-1E77-49E8-91D0-9C15D000105C}" srcOrd="2" destOrd="0" presId="urn:microsoft.com/office/officeart/2005/8/layout/hierarchy2"/>
    <dgm:cxn modelId="{CFEA77BB-45EF-4AA5-B268-97B649680C65}" type="presParOf" srcId="{5CDD95A3-1E77-49E8-91D0-9C15D000105C}" destId="{907FCB2F-7661-439A-B988-A8017A1A7BB3}" srcOrd="0" destOrd="0" presId="urn:microsoft.com/office/officeart/2005/8/layout/hierarchy2"/>
    <dgm:cxn modelId="{386F6873-BC13-425A-800A-6EF2F51B92F6}" type="presParOf" srcId="{DB86F745-BD6D-49AA-BC7E-837EDD26AF79}" destId="{3112B928-5322-4FE2-AFD9-701DA4E9EB7E}" srcOrd="3" destOrd="0" presId="urn:microsoft.com/office/officeart/2005/8/layout/hierarchy2"/>
    <dgm:cxn modelId="{2F8F3356-F5AF-4030-9884-85A0E708C549}" type="presParOf" srcId="{3112B928-5322-4FE2-AFD9-701DA4E9EB7E}" destId="{CD2583EE-BD5B-40C3-948F-10BAFFC0A118}" srcOrd="0" destOrd="0" presId="urn:microsoft.com/office/officeart/2005/8/layout/hierarchy2"/>
    <dgm:cxn modelId="{38078906-C57C-44CE-B717-D6908F54C00C}" type="presParOf" srcId="{3112B928-5322-4FE2-AFD9-701DA4E9EB7E}" destId="{803440A4-8592-4B10-8E37-C80129D6855E}" srcOrd="1" destOrd="0" presId="urn:microsoft.com/office/officeart/2005/8/layout/hierarchy2"/>
    <dgm:cxn modelId="{3E4F2162-67E2-487C-9F33-D95EF3CBD976}" type="presParOf" srcId="{803440A4-8592-4B10-8E37-C80129D6855E}" destId="{4DC9084C-0F3C-46A3-BE5D-CF5C34F70CE5}" srcOrd="0" destOrd="0" presId="urn:microsoft.com/office/officeart/2005/8/layout/hierarchy2"/>
    <dgm:cxn modelId="{B3F0F5D1-5776-4DA1-BBC6-48C8C2940DFF}" type="presParOf" srcId="{4DC9084C-0F3C-46A3-BE5D-CF5C34F70CE5}" destId="{320EF525-9C9E-48D4-8198-BB67F177EE45}" srcOrd="0" destOrd="0" presId="urn:microsoft.com/office/officeart/2005/8/layout/hierarchy2"/>
    <dgm:cxn modelId="{D4573C58-5BEF-44D9-8B10-8CB07F0EB9B3}" type="presParOf" srcId="{803440A4-8592-4B10-8E37-C80129D6855E}" destId="{C84AB8CF-D279-42D7-BC91-7C2615AF5213}" srcOrd="1" destOrd="0" presId="urn:microsoft.com/office/officeart/2005/8/layout/hierarchy2"/>
    <dgm:cxn modelId="{14343761-CAE4-4529-B44A-E3C9F290FEBF}" type="presParOf" srcId="{C84AB8CF-D279-42D7-BC91-7C2615AF5213}" destId="{3BF0F1F4-0D54-4249-8E45-743359657C70}" srcOrd="0" destOrd="0" presId="urn:microsoft.com/office/officeart/2005/8/layout/hierarchy2"/>
    <dgm:cxn modelId="{72F68786-5621-491C-8036-87D8585FD2D0}" type="presParOf" srcId="{C84AB8CF-D279-42D7-BC91-7C2615AF5213}" destId="{CAB1549B-EAFB-4DFB-A691-81BA03DF8299}" srcOrd="1" destOrd="0" presId="urn:microsoft.com/office/officeart/2005/8/layout/hierarchy2"/>
    <dgm:cxn modelId="{BCD54A4E-2317-4B3E-B582-C45C8BE8D85D}" type="presParOf" srcId="{CAB1549B-EAFB-4DFB-A691-81BA03DF8299}" destId="{A9C5E7A8-AB74-4DB8-BBE3-04DDB32A9286}" srcOrd="0" destOrd="0" presId="urn:microsoft.com/office/officeart/2005/8/layout/hierarchy2"/>
    <dgm:cxn modelId="{21D41F2B-4FE2-4704-850F-3373AF1341AE}" type="presParOf" srcId="{A9C5E7A8-AB74-4DB8-BBE3-04DDB32A9286}" destId="{1722C077-8E35-41E8-99B6-C09071FBAABF}" srcOrd="0" destOrd="0" presId="urn:microsoft.com/office/officeart/2005/8/layout/hierarchy2"/>
    <dgm:cxn modelId="{407FE5E9-DCD3-4C82-A582-3B476BEE8CE4}" type="presParOf" srcId="{CAB1549B-EAFB-4DFB-A691-81BA03DF8299}" destId="{E8532BEA-22FE-48B6-AD50-AE2C58403897}" srcOrd="1" destOrd="0" presId="urn:microsoft.com/office/officeart/2005/8/layout/hierarchy2"/>
    <dgm:cxn modelId="{69832C59-EDA4-461D-8466-A4AF5EB6D3D2}" type="presParOf" srcId="{E8532BEA-22FE-48B6-AD50-AE2C58403897}" destId="{FFE17E55-1F4D-4349-BFCE-014F6700E680}" srcOrd="0" destOrd="0" presId="urn:microsoft.com/office/officeart/2005/8/layout/hierarchy2"/>
    <dgm:cxn modelId="{3201B050-291B-4B60-BDED-89F85C62F296}" type="presParOf" srcId="{E8532BEA-22FE-48B6-AD50-AE2C58403897}" destId="{2315BB4F-FE2B-4C43-8F22-49B3D493FC00}" srcOrd="1" destOrd="0" presId="urn:microsoft.com/office/officeart/2005/8/layout/hierarchy2"/>
    <dgm:cxn modelId="{5D10465E-65E3-463C-BB8F-3434A25B70BA}" type="presParOf" srcId="{803440A4-8592-4B10-8E37-C80129D6855E}" destId="{C3C35985-C18F-4267-8BA0-DB14C3A7ECF5}" srcOrd="2" destOrd="0" presId="urn:microsoft.com/office/officeart/2005/8/layout/hierarchy2"/>
    <dgm:cxn modelId="{F1C0EE93-FA25-4560-9946-2CE36F96E713}" type="presParOf" srcId="{C3C35985-C18F-4267-8BA0-DB14C3A7ECF5}" destId="{85BC1392-BD3D-487F-9291-F6AFED26D9EC}" srcOrd="0" destOrd="0" presId="urn:microsoft.com/office/officeart/2005/8/layout/hierarchy2"/>
    <dgm:cxn modelId="{F87B6CF0-2F22-48FC-A1A8-A739197E68F2}" type="presParOf" srcId="{803440A4-8592-4B10-8E37-C80129D6855E}" destId="{B7008099-9F72-4CE5-9379-2E33B4FEABA0}" srcOrd="3" destOrd="0" presId="urn:microsoft.com/office/officeart/2005/8/layout/hierarchy2"/>
    <dgm:cxn modelId="{74CD39AD-8A74-49BC-8FBC-10DF31996064}" type="presParOf" srcId="{B7008099-9F72-4CE5-9379-2E33B4FEABA0}" destId="{7129920B-7C35-45F4-B05B-155E8C3E86E6}" srcOrd="0" destOrd="0" presId="urn:microsoft.com/office/officeart/2005/8/layout/hierarchy2"/>
    <dgm:cxn modelId="{4719B516-5E2C-42CD-A8E4-82E93E802075}" type="presParOf" srcId="{B7008099-9F72-4CE5-9379-2E33B4FEABA0}" destId="{C90FBE26-9478-4B0A-8305-47A9A59B7010}" srcOrd="1" destOrd="0" presId="urn:microsoft.com/office/officeart/2005/8/layout/hierarchy2"/>
    <dgm:cxn modelId="{274F034D-B8FB-4EAE-A329-0C9EED8EFA88}" type="presParOf" srcId="{C90FBE26-9478-4B0A-8305-47A9A59B7010}" destId="{83602C81-24CD-49D6-804B-BD9ED360ECB9}" srcOrd="0" destOrd="0" presId="urn:microsoft.com/office/officeart/2005/8/layout/hierarchy2"/>
    <dgm:cxn modelId="{6C14E30D-E446-4DBD-AFAE-C57A68E6EF22}" type="presParOf" srcId="{83602C81-24CD-49D6-804B-BD9ED360ECB9}" destId="{A3606C5C-084A-4C3D-8DC4-7CD1AD854F16}" srcOrd="0" destOrd="0" presId="urn:microsoft.com/office/officeart/2005/8/layout/hierarchy2"/>
    <dgm:cxn modelId="{A1C1B630-25D4-450F-8791-D6639D939F18}" type="presParOf" srcId="{C90FBE26-9478-4B0A-8305-47A9A59B7010}" destId="{6C7A49B5-0530-478F-9F91-ED3F6E1AE631}" srcOrd="1" destOrd="0" presId="urn:microsoft.com/office/officeart/2005/8/layout/hierarchy2"/>
    <dgm:cxn modelId="{EDC0BC9F-F0C7-42B4-B3A1-963FD601951E}" type="presParOf" srcId="{6C7A49B5-0530-478F-9F91-ED3F6E1AE631}" destId="{47EBEBEC-FBEB-4541-A217-08C2B625012D}" srcOrd="0" destOrd="0" presId="urn:microsoft.com/office/officeart/2005/8/layout/hierarchy2"/>
    <dgm:cxn modelId="{B55D5EA0-2FCD-40CF-BDA4-4A0B5A9F9648}" type="presParOf" srcId="{6C7A49B5-0530-478F-9F91-ED3F6E1AE631}" destId="{7A0E7E57-A75E-46E1-A5BD-777BB75E8BFF}" srcOrd="1" destOrd="0" presId="urn:microsoft.com/office/officeart/2005/8/layout/hierarchy2"/>
    <dgm:cxn modelId="{2898A4E5-0D4A-455A-B4E5-57D50E83BC0E}" type="presParOf" srcId="{803440A4-8592-4B10-8E37-C80129D6855E}" destId="{24D2B954-BE30-4EBB-9E81-D810626FF590}" srcOrd="4" destOrd="0" presId="urn:microsoft.com/office/officeart/2005/8/layout/hierarchy2"/>
    <dgm:cxn modelId="{5891E53B-EF01-4921-9190-27ED8BDE6802}" type="presParOf" srcId="{24D2B954-BE30-4EBB-9E81-D810626FF590}" destId="{BACCEDAC-2BAE-4772-BEB8-98CED72ACCF0}" srcOrd="0" destOrd="0" presId="urn:microsoft.com/office/officeart/2005/8/layout/hierarchy2"/>
    <dgm:cxn modelId="{E667095D-8091-4D1A-856C-2867656C460A}" type="presParOf" srcId="{803440A4-8592-4B10-8E37-C80129D6855E}" destId="{A215B32E-506F-419A-8BF8-7AA39A14AFDE}" srcOrd="5" destOrd="0" presId="urn:microsoft.com/office/officeart/2005/8/layout/hierarchy2"/>
    <dgm:cxn modelId="{B6474BE8-A6E3-47D0-8BE9-7B63ED686568}" type="presParOf" srcId="{A215B32E-506F-419A-8BF8-7AA39A14AFDE}" destId="{2EFAAC1A-E039-4F55-B997-2F4149E13D2A}" srcOrd="0" destOrd="0" presId="urn:microsoft.com/office/officeart/2005/8/layout/hierarchy2"/>
    <dgm:cxn modelId="{67343095-1E4B-4866-AB44-E1AB93C26584}" type="presParOf" srcId="{A215B32E-506F-419A-8BF8-7AA39A14AFDE}" destId="{01DC5FCC-E08A-4314-BF18-FDD5C12B1708}" srcOrd="1" destOrd="0" presId="urn:microsoft.com/office/officeart/2005/8/layout/hierarchy2"/>
    <dgm:cxn modelId="{2FD1CF0C-F1EB-404C-8368-414000CA05FF}" type="presParOf" srcId="{01DC5FCC-E08A-4314-BF18-FDD5C12B1708}" destId="{ECBBA890-2617-4C8D-B61E-F53CB8EA0808}" srcOrd="0" destOrd="0" presId="urn:microsoft.com/office/officeart/2005/8/layout/hierarchy2"/>
    <dgm:cxn modelId="{5E14CAB3-4179-41C1-8EE7-B933FB992E3E}" type="presParOf" srcId="{ECBBA890-2617-4C8D-B61E-F53CB8EA0808}" destId="{612FE473-FDFF-4A24-90A2-C14A1DAA1A83}" srcOrd="0" destOrd="0" presId="urn:microsoft.com/office/officeart/2005/8/layout/hierarchy2"/>
    <dgm:cxn modelId="{8C174E1C-4C18-46AE-8AA9-6A1E66D95158}" type="presParOf" srcId="{01DC5FCC-E08A-4314-BF18-FDD5C12B1708}" destId="{69A139B4-42EF-4AAD-A1BD-AE496EAAD4FF}" srcOrd="1" destOrd="0" presId="urn:microsoft.com/office/officeart/2005/8/layout/hierarchy2"/>
    <dgm:cxn modelId="{0B65F1CC-C198-425B-9682-FFD8CF924E7E}" type="presParOf" srcId="{69A139B4-42EF-4AAD-A1BD-AE496EAAD4FF}" destId="{E377FB9B-5259-4773-9C5F-5D315C41CD44}" srcOrd="0" destOrd="0" presId="urn:microsoft.com/office/officeart/2005/8/layout/hierarchy2"/>
    <dgm:cxn modelId="{891B789B-B47E-4D1B-B54C-6FEFE5A97484}" type="presParOf" srcId="{69A139B4-42EF-4AAD-A1BD-AE496EAAD4FF}" destId="{625F6390-6C75-468A-A0C1-88D5BD9B4F4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F01E04-9F68-49E3-B282-D7175E4CE50B}" type="doc">
      <dgm:prSet loTypeId="urn:microsoft.com/office/officeart/2005/8/layout/cycle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ECF9DB4-B506-4E11-B583-DF474965052C}">
      <dgm:prSet phldrT="[Texto]"/>
      <dgm:spPr/>
      <dgm:t>
        <a:bodyPr/>
        <a:lstStyle/>
        <a:p>
          <a:r>
            <a:rPr lang="es-ES" b="1" dirty="0" smtClean="0"/>
            <a:t>IBP</a:t>
          </a:r>
          <a:endParaRPr lang="es-ES" b="1" dirty="0"/>
        </a:p>
      </dgm:t>
    </dgm:pt>
    <dgm:pt modelId="{91577F8B-2C41-4826-AAAD-55EE3851A767}" type="parTrans" cxnId="{8AEDB7C6-4324-429C-9E69-095220D43101}">
      <dgm:prSet/>
      <dgm:spPr/>
      <dgm:t>
        <a:bodyPr/>
        <a:lstStyle/>
        <a:p>
          <a:endParaRPr lang="es-ES"/>
        </a:p>
      </dgm:t>
    </dgm:pt>
    <dgm:pt modelId="{E7168BC3-40E2-48FB-90EF-718CD582161F}" type="sibTrans" cxnId="{8AEDB7C6-4324-429C-9E69-095220D43101}">
      <dgm:prSet/>
      <dgm:spPr/>
      <dgm:t>
        <a:bodyPr/>
        <a:lstStyle/>
        <a:p>
          <a:endParaRPr lang="es-ES"/>
        </a:p>
      </dgm:t>
    </dgm:pt>
    <dgm:pt modelId="{009A5601-EF8E-4BE2-BAB0-E236701E034B}">
      <dgm:prSet phldrT="[Texto]"/>
      <dgm:spPr/>
      <dgm:t>
        <a:bodyPr/>
        <a:lstStyle/>
        <a:p>
          <a:r>
            <a:rPr lang="es-ES" b="1" dirty="0" smtClean="0"/>
            <a:t>Antiácidos y </a:t>
          </a:r>
          <a:r>
            <a:rPr lang="es-ES" b="1" dirty="0" err="1" smtClean="0"/>
            <a:t>alginatos</a:t>
          </a:r>
          <a:endParaRPr lang="es-ES" b="1" dirty="0"/>
        </a:p>
      </dgm:t>
    </dgm:pt>
    <dgm:pt modelId="{CD76B2AD-A0F5-480D-878D-F51680BBFF84}" type="parTrans" cxnId="{7EC896C0-88E2-4A57-A2E2-11FCB7507815}">
      <dgm:prSet/>
      <dgm:spPr/>
      <dgm:t>
        <a:bodyPr/>
        <a:lstStyle/>
        <a:p>
          <a:endParaRPr lang="es-ES"/>
        </a:p>
      </dgm:t>
    </dgm:pt>
    <dgm:pt modelId="{0E627179-24C1-420B-845D-B5DC248C063A}" type="sibTrans" cxnId="{7EC896C0-88E2-4A57-A2E2-11FCB7507815}">
      <dgm:prSet/>
      <dgm:spPr/>
      <dgm:t>
        <a:bodyPr/>
        <a:lstStyle/>
        <a:p>
          <a:endParaRPr lang="es-ES"/>
        </a:p>
      </dgm:t>
    </dgm:pt>
    <dgm:pt modelId="{44E28EBB-EA13-4BD7-9D83-90BBDCCE4DD7}">
      <dgm:prSet phldrT="[Texto]"/>
      <dgm:spPr/>
      <dgm:t>
        <a:bodyPr/>
        <a:lstStyle/>
        <a:p>
          <a:r>
            <a:rPr lang="es-ES" b="1" dirty="0" smtClean="0"/>
            <a:t>Protectores mucosa esofágica</a:t>
          </a:r>
          <a:endParaRPr lang="es-ES" b="1" dirty="0"/>
        </a:p>
      </dgm:t>
    </dgm:pt>
    <dgm:pt modelId="{4A4C58A1-647D-46C1-80D8-E08F9FD6F09A}" type="parTrans" cxnId="{38DD48C1-4511-4C50-AFEE-7A252B6E93F4}">
      <dgm:prSet/>
      <dgm:spPr/>
      <dgm:t>
        <a:bodyPr/>
        <a:lstStyle/>
        <a:p>
          <a:endParaRPr lang="es-ES"/>
        </a:p>
      </dgm:t>
    </dgm:pt>
    <dgm:pt modelId="{C542F60B-D6EA-4FBC-9950-F5840E3D21E7}" type="sibTrans" cxnId="{38DD48C1-4511-4C50-AFEE-7A252B6E93F4}">
      <dgm:prSet/>
      <dgm:spPr/>
      <dgm:t>
        <a:bodyPr/>
        <a:lstStyle/>
        <a:p>
          <a:endParaRPr lang="es-ES"/>
        </a:p>
      </dgm:t>
    </dgm:pt>
    <dgm:pt modelId="{C1EC6555-9693-48A6-A2D4-A0B74CF7D8F5}">
      <dgm:prSet phldrT="[Texto]"/>
      <dgm:spPr/>
      <dgm:t>
        <a:bodyPr/>
        <a:lstStyle/>
        <a:p>
          <a:r>
            <a:rPr lang="es-ES" b="1" dirty="0" err="1" smtClean="0"/>
            <a:t>Procinéticos</a:t>
          </a:r>
          <a:endParaRPr lang="es-ES" b="1" dirty="0"/>
        </a:p>
      </dgm:t>
    </dgm:pt>
    <dgm:pt modelId="{B90DC1E2-35AE-4F80-823B-DD17918E24DC}" type="parTrans" cxnId="{7D761816-C981-4E92-92E8-8DDDE2996E99}">
      <dgm:prSet/>
      <dgm:spPr/>
      <dgm:t>
        <a:bodyPr/>
        <a:lstStyle/>
        <a:p>
          <a:endParaRPr lang="es-ES"/>
        </a:p>
      </dgm:t>
    </dgm:pt>
    <dgm:pt modelId="{54AB3CF3-4E82-4971-A9CF-4106E617A381}" type="sibTrans" cxnId="{7D761816-C981-4E92-92E8-8DDDE2996E99}">
      <dgm:prSet/>
      <dgm:spPr/>
      <dgm:t>
        <a:bodyPr/>
        <a:lstStyle/>
        <a:p>
          <a:endParaRPr lang="es-ES"/>
        </a:p>
      </dgm:t>
    </dgm:pt>
    <dgm:pt modelId="{964062EC-7B08-47CD-83BF-3CA6768B4737}">
      <dgm:prSet phldrT="[Texto]"/>
      <dgm:spPr/>
      <dgm:t>
        <a:bodyPr/>
        <a:lstStyle/>
        <a:p>
          <a:r>
            <a:rPr lang="es-ES" b="1" dirty="0" smtClean="0"/>
            <a:t>Antagonistas receptores histamina H2</a:t>
          </a:r>
          <a:endParaRPr lang="es-ES" b="1" dirty="0"/>
        </a:p>
      </dgm:t>
    </dgm:pt>
    <dgm:pt modelId="{8AC29E16-05AC-423C-94B7-66EC1FEB8D4F}" type="parTrans" cxnId="{B4DF65A4-4BB8-4F49-B384-EC3EC4184785}">
      <dgm:prSet/>
      <dgm:spPr/>
      <dgm:t>
        <a:bodyPr/>
        <a:lstStyle/>
        <a:p>
          <a:endParaRPr lang="es-ES"/>
        </a:p>
      </dgm:t>
    </dgm:pt>
    <dgm:pt modelId="{EC77E059-FD6D-460E-B255-142225D8BCEC}" type="sibTrans" cxnId="{B4DF65A4-4BB8-4F49-B384-EC3EC4184785}">
      <dgm:prSet/>
      <dgm:spPr/>
      <dgm:t>
        <a:bodyPr/>
        <a:lstStyle/>
        <a:p>
          <a:endParaRPr lang="es-ES"/>
        </a:p>
      </dgm:t>
    </dgm:pt>
    <dgm:pt modelId="{632FBCBA-04FF-428C-B47D-DE11C8C7A80F}" type="pres">
      <dgm:prSet presAssocID="{27F01E04-9F68-49E3-B282-D7175E4CE50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9EA9A92-5F94-4B4E-A278-9304E734EB53}" type="pres">
      <dgm:prSet presAssocID="{4ECF9DB4-B506-4E11-B583-DF474965052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A6A433-19E7-4D73-AEB9-D47EF42D2F48}" type="pres">
      <dgm:prSet presAssocID="{4ECF9DB4-B506-4E11-B583-DF474965052C}" presName="spNode" presStyleCnt="0"/>
      <dgm:spPr/>
    </dgm:pt>
    <dgm:pt modelId="{50FD4DDF-1338-43C3-92D6-A93C403473C8}" type="pres">
      <dgm:prSet presAssocID="{E7168BC3-40E2-48FB-90EF-718CD582161F}" presName="sibTrans" presStyleLbl="sibTrans1D1" presStyleIdx="0" presStyleCnt="5"/>
      <dgm:spPr/>
      <dgm:t>
        <a:bodyPr/>
        <a:lstStyle/>
        <a:p>
          <a:endParaRPr lang="es-ES"/>
        </a:p>
      </dgm:t>
    </dgm:pt>
    <dgm:pt modelId="{1A326605-1456-4673-B414-3F565E40DCA8}" type="pres">
      <dgm:prSet presAssocID="{009A5601-EF8E-4BE2-BAB0-E236701E034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EBD96F-87D6-4173-A35A-465624DD4544}" type="pres">
      <dgm:prSet presAssocID="{009A5601-EF8E-4BE2-BAB0-E236701E034B}" presName="spNode" presStyleCnt="0"/>
      <dgm:spPr/>
    </dgm:pt>
    <dgm:pt modelId="{3A033952-80F8-46BD-906F-AD712B81D12C}" type="pres">
      <dgm:prSet presAssocID="{0E627179-24C1-420B-845D-B5DC248C063A}" presName="sibTrans" presStyleLbl="sibTrans1D1" presStyleIdx="1" presStyleCnt="5"/>
      <dgm:spPr/>
      <dgm:t>
        <a:bodyPr/>
        <a:lstStyle/>
        <a:p>
          <a:endParaRPr lang="es-ES"/>
        </a:p>
      </dgm:t>
    </dgm:pt>
    <dgm:pt modelId="{B15EA35D-424D-4511-9976-C8918C1ACA02}" type="pres">
      <dgm:prSet presAssocID="{44E28EBB-EA13-4BD7-9D83-90BBDCCE4DD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8BD8A6-AE01-4210-8548-34041980640B}" type="pres">
      <dgm:prSet presAssocID="{44E28EBB-EA13-4BD7-9D83-90BBDCCE4DD7}" presName="spNode" presStyleCnt="0"/>
      <dgm:spPr/>
    </dgm:pt>
    <dgm:pt modelId="{0668970C-045D-40B5-84AA-396BC2CB8232}" type="pres">
      <dgm:prSet presAssocID="{C542F60B-D6EA-4FBC-9950-F5840E3D21E7}" presName="sibTrans" presStyleLbl="sibTrans1D1" presStyleIdx="2" presStyleCnt="5"/>
      <dgm:spPr/>
      <dgm:t>
        <a:bodyPr/>
        <a:lstStyle/>
        <a:p>
          <a:endParaRPr lang="es-ES"/>
        </a:p>
      </dgm:t>
    </dgm:pt>
    <dgm:pt modelId="{C3E143DA-CF8A-43F0-8256-A3F53A4AB882}" type="pres">
      <dgm:prSet presAssocID="{C1EC6555-9693-48A6-A2D4-A0B74CF7D8F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D66EC9-E4A3-4AEF-9E19-28582849F31C}" type="pres">
      <dgm:prSet presAssocID="{C1EC6555-9693-48A6-A2D4-A0B74CF7D8F5}" presName="spNode" presStyleCnt="0"/>
      <dgm:spPr/>
    </dgm:pt>
    <dgm:pt modelId="{6B1993CF-7519-49BE-B44C-78B9843355CB}" type="pres">
      <dgm:prSet presAssocID="{54AB3CF3-4E82-4971-A9CF-4106E617A381}" presName="sibTrans" presStyleLbl="sibTrans1D1" presStyleIdx="3" presStyleCnt="5"/>
      <dgm:spPr/>
      <dgm:t>
        <a:bodyPr/>
        <a:lstStyle/>
        <a:p>
          <a:endParaRPr lang="es-ES"/>
        </a:p>
      </dgm:t>
    </dgm:pt>
    <dgm:pt modelId="{EACF10B2-163F-4021-9D4D-2BB0F9E6BF2F}" type="pres">
      <dgm:prSet presAssocID="{964062EC-7B08-47CD-83BF-3CA6768B473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E9EC5A-A95C-41E3-ADFD-67A7CD98248E}" type="pres">
      <dgm:prSet presAssocID="{964062EC-7B08-47CD-83BF-3CA6768B4737}" presName="spNode" presStyleCnt="0"/>
      <dgm:spPr/>
    </dgm:pt>
    <dgm:pt modelId="{8632BD6B-478A-472C-BC09-52BBC775C3A8}" type="pres">
      <dgm:prSet presAssocID="{EC77E059-FD6D-460E-B255-142225D8BCEC}" presName="sibTrans" presStyleLbl="sibTrans1D1" presStyleIdx="4" presStyleCnt="5"/>
      <dgm:spPr/>
      <dgm:t>
        <a:bodyPr/>
        <a:lstStyle/>
        <a:p>
          <a:endParaRPr lang="es-ES"/>
        </a:p>
      </dgm:t>
    </dgm:pt>
  </dgm:ptLst>
  <dgm:cxnLst>
    <dgm:cxn modelId="{F4C07A9E-4182-45A3-BB95-44973F9A0EAE}" type="presOf" srcId="{4ECF9DB4-B506-4E11-B583-DF474965052C}" destId="{E9EA9A92-5F94-4B4E-A278-9304E734EB53}" srcOrd="0" destOrd="0" presId="urn:microsoft.com/office/officeart/2005/8/layout/cycle6"/>
    <dgm:cxn modelId="{A743D192-E181-41CD-88CD-4DDFA6D1B9AE}" type="presOf" srcId="{0E627179-24C1-420B-845D-B5DC248C063A}" destId="{3A033952-80F8-46BD-906F-AD712B81D12C}" srcOrd="0" destOrd="0" presId="urn:microsoft.com/office/officeart/2005/8/layout/cycle6"/>
    <dgm:cxn modelId="{38DD48C1-4511-4C50-AFEE-7A252B6E93F4}" srcId="{27F01E04-9F68-49E3-B282-D7175E4CE50B}" destId="{44E28EBB-EA13-4BD7-9D83-90BBDCCE4DD7}" srcOrd="2" destOrd="0" parTransId="{4A4C58A1-647D-46C1-80D8-E08F9FD6F09A}" sibTransId="{C542F60B-D6EA-4FBC-9950-F5840E3D21E7}"/>
    <dgm:cxn modelId="{386A454F-620F-438F-B966-14DABB7EA352}" type="presOf" srcId="{009A5601-EF8E-4BE2-BAB0-E236701E034B}" destId="{1A326605-1456-4673-B414-3F565E40DCA8}" srcOrd="0" destOrd="0" presId="urn:microsoft.com/office/officeart/2005/8/layout/cycle6"/>
    <dgm:cxn modelId="{3156C88F-121A-40B8-BE95-B579699234B0}" type="presOf" srcId="{EC77E059-FD6D-460E-B255-142225D8BCEC}" destId="{8632BD6B-478A-472C-BC09-52BBC775C3A8}" srcOrd="0" destOrd="0" presId="urn:microsoft.com/office/officeart/2005/8/layout/cycle6"/>
    <dgm:cxn modelId="{A16BBD0B-B5C5-4922-A76C-16F8B9F06A21}" type="presOf" srcId="{54AB3CF3-4E82-4971-A9CF-4106E617A381}" destId="{6B1993CF-7519-49BE-B44C-78B9843355CB}" srcOrd="0" destOrd="0" presId="urn:microsoft.com/office/officeart/2005/8/layout/cycle6"/>
    <dgm:cxn modelId="{9A72E1FD-C020-4F7F-BDEA-A9F1CF9E7482}" type="presOf" srcId="{C542F60B-D6EA-4FBC-9950-F5840E3D21E7}" destId="{0668970C-045D-40B5-84AA-396BC2CB8232}" srcOrd="0" destOrd="0" presId="urn:microsoft.com/office/officeart/2005/8/layout/cycle6"/>
    <dgm:cxn modelId="{8C8AF891-11E7-4683-831C-C9EB6781BD1A}" type="presOf" srcId="{44E28EBB-EA13-4BD7-9D83-90BBDCCE4DD7}" destId="{B15EA35D-424D-4511-9976-C8918C1ACA02}" srcOrd="0" destOrd="0" presId="urn:microsoft.com/office/officeart/2005/8/layout/cycle6"/>
    <dgm:cxn modelId="{2F384232-823B-49EF-9B9B-590D9EA047F3}" type="presOf" srcId="{E7168BC3-40E2-48FB-90EF-718CD582161F}" destId="{50FD4DDF-1338-43C3-92D6-A93C403473C8}" srcOrd="0" destOrd="0" presId="urn:microsoft.com/office/officeart/2005/8/layout/cycle6"/>
    <dgm:cxn modelId="{7EC896C0-88E2-4A57-A2E2-11FCB7507815}" srcId="{27F01E04-9F68-49E3-B282-D7175E4CE50B}" destId="{009A5601-EF8E-4BE2-BAB0-E236701E034B}" srcOrd="1" destOrd="0" parTransId="{CD76B2AD-A0F5-480D-878D-F51680BBFF84}" sibTransId="{0E627179-24C1-420B-845D-B5DC248C063A}"/>
    <dgm:cxn modelId="{1F28A5B3-1E20-478B-ACAC-A3E58E24BBC8}" type="presOf" srcId="{27F01E04-9F68-49E3-B282-D7175E4CE50B}" destId="{632FBCBA-04FF-428C-B47D-DE11C8C7A80F}" srcOrd="0" destOrd="0" presId="urn:microsoft.com/office/officeart/2005/8/layout/cycle6"/>
    <dgm:cxn modelId="{8AEDB7C6-4324-429C-9E69-095220D43101}" srcId="{27F01E04-9F68-49E3-B282-D7175E4CE50B}" destId="{4ECF9DB4-B506-4E11-B583-DF474965052C}" srcOrd="0" destOrd="0" parTransId="{91577F8B-2C41-4826-AAAD-55EE3851A767}" sibTransId="{E7168BC3-40E2-48FB-90EF-718CD582161F}"/>
    <dgm:cxn modelId="{AAAD98AE-5757-4AA3-9B5C-53A6C6F04CE3}" type="presOf" srcId="{964062EC-7B08-47CD-83BF-3CA6768B4737}" destId="{EACF10B2-163F-4021-9D4D-2BB0F9E6BF2F}" srcOrd="0" destOrd="0" presId="urn:microsoft.com/office/officeart/2005/8/layout/cycle6"/>
    <dgm:cxn modelId="{8B0EB396-B71C-4318-B050-B1A32F51A802}" type="presOf" srcId="{C1EC6555-9693-48A6-A2D4-A0B74CF7D8F5}" destId="{C3E143DA-CF8A-43F0-8256-A3F53A4AB882}" srcOrd="0" destOrd="0" presId="urn:microsoft.com/office/officeart/2005/8/layout/cycle6"/>
    <dgm:cxn modelId="{B4DF65A4-4BB8-4F49-B384-EC3EC4184785}" srcId="{27F01E04-9F68-49E3-B282-D7175E4CE50B}" destId="{964062EC-7B08-47CD-83BF-3CA6768B4737}" srcOrd="4" destOrd="0" parTransId="{8AC29E16-05AC-423C-94B7-66EC1FEB8D4F}" sibTransId="{EC77E059-FD6D-460E-B255-142225D8BCEC}"/>
    <dgm:cxn modelId="{7D761816-C981-4E92-92E8-8DDDE2996E99}" srcId="{27F01E04-9F68-49E3-B282-D7175E4CE50B}" destId="{C1EC6555-9693-48A6-A2D4-A0B74CF7D8F5}" srcOrd="3" destOrd="0" parTransId="{B90DC1E2-35AE-4F80-823B-DD17918E24DC}" sibTransId="{54AB3CF3-4E82-4971-A9CF-4106E617A381}"/>
    <dgm:cxn modelId="{DC8F3143-22B1-4D3D-BF5E-592558680CE7}" type="presParOf" srcId="{632FBCBA-04FF-428C-B47D-DE11C8C7A80F}" destId="{E9EA9A92-5F94-4B4E-A278-9304E734EB53}" srcOrd="0" destOrd="0" presId="urn:microsoft.com/office/officeart/2005/8/layout/cycle6"/>
    <dgm:cxn modelId="{448A56CA-08D9-4223-9E5F-E8799ACF866A}" type="presParOf" srcId="{632FBCBA-04FF-428C-B47D-DE11C8C7A80F}" destId="{0DA6A433-19E7-4D73-AEB9-D47EF42D2F48}" srcOrd="1" destOrd="0" presId="urn:microsoft.com/office/officeart/2005/8/layout/cycle6"/>
    <dgm:cxn modelId="{240859D7-7F6E-46EC-9425-6B89A8205046}" type="presParOf" srcId="{632FBCBA-04FF-428C-B47D-DE11C8C7A80F}" destId="{50FD4DDF-1338-43C3-92D6-A93C403473C8}" srcOrd="2" destOrd="0" presId="urn:microsoft.com/office/officeart/2005/8/layout/cycle6"/>
    <dgm:cxn modelId="{9D66C848-1174-4071-91FF-3541E1555C88}" type="presParOf" srcId="{632FBCBA-04FF-428C-B47D-DE11C8C7A80F}" destId="{1A326605-1456-4673-B414-3F565E40DCA8}" srcOrd="3" destOrd="0" presId="urn:microsoft.com/office/officeart/2005/8/layout/cycle6"/>
    <dgm:cxn modelId="{0EC3F24E-B2A9-48EA-ADF2-B268A1334227}" type="presParOf" srcId="{632FBCBA-04FF-428C-B47D-DE11C8C7A80F}" destId="{0CEBD96F-87D6-4173-A35A-465624DD4544}" srcOrd="4" destOrd="0" presId="urn:microsoft.com/office/officeart/2005/8/layout/cycle6"/>
    <dgm:cxn modelId="{E82ACD8D-36E1-47E0-A286-32916CF70A79}" type="presParOf" srcId="{632FBCBA-04FF-428C-B47D-DE11C8C7A80F}" destId="{3A033952-80F8-46BD-906F-AD712B81D12C}" srcOrd="5" destOrd="0" presId="urn:microsoft.com/office/officeart/2005/8/layout/cycle6"/>
    <dgm:cxn modelId="{99014D4B-EAA2-4838-B050-DD012620D05C}" type="presParOf" srcId="{632FBCBA-04FF-428C-B47D-DE11C8C7A80F}" destId="{B15EA35D-424D-4511-9976-C8918C1ACA02}" srcOrd="6" destOrd="0" presId="urn:microsoft.com/office/officeart/2005/8/layout/cycle6"/>
    <dgm:cxn modelId="{3E4FA982-EFBE-4DC5-901F-E8AF3EF00AEF}" type="presParOf" srcId="{632FBCBA-04FF-428C-B47D-DE11C8C7A80F}" destId="{FB8BD8A6-AE01-4210-8548-34041980640B}" srcOrd="7" destOrd="0" presId="urn:microsoft.com/office/officeart/2005/8/layout/cycle6"/>
    <dgm:cxn modelId="{71D37F40-6316-46FE-9F1A-DF09C692FCF4}" type="presParOf" srcId="{632FBCBA-04FF-428C-B47D-DE11C8C7A80F}" destId="{0668970C-045D-40B5-84AA-396BC2CB8232}" srcOrd="8" destOrd="0" presId="urn:microsoft.com/office/officeart/2005/8/layout/cycle6"/>
    <dgm:cxn modelId="{30B20051-23EA-43FC-B304-F7773142F088}" type="presParOf" srcId="{632FBCBA-04FF-428C-B47D-DE11C8C7A80F}" destId="{C3E143DA-CF8A-43F0-8256-A3F53A4AB882}" srcOrd="9" destOrd="0" presId="urn:microsoft.com/office/officeart/2005/8/layout/cycle6"/>
    <dgm:cxn modelId="{687CF815-DB8C-42CD-A246-DFA182713870}" type="presParOf" srcId="{632FBCBA-04FF-428C-B47D-DE11C8C7A80F}" destId="{B6D66EC9-E4A3-4AEF-9E19-28582849F31C}" srcOrd="10" destOrd="0" presId="urn:microsoft.com/office/officeart/2005/8/layout/cycle6"/>
    <dgm:cxn modelId="{E023FC9F-E79F-4F58-952B-697359CAA5E0}" type="presParOf" srcId="{632FBCBA-04FF-428C-B47D-DE11C8C7A80F}" destId="{6B1993CF-7519-49BE-B44C-78B9843355CB}" srcOrd="11" destOrd="0" presId="urn:microsoft.com/office/officeart/2005/8/layout/cycle6"/>
    <dgm:cxn modelId="{B57FECDE-6E47-4E83-B0F1-DA4AC4E6F507}" type="presParOf" srcId="{632FBCBA-04FF-428C-B47D-DE11C8C7A80F}" destId="{EACF10B2-163F-4021-9D4D-2BB0F9E6BF2F}" srcOrd="12" destOrd="0" presId="urn:microsoft.com/office/officeart/2005/8/layout/cycle6"/>
    <dgm:cxn modelId="{E0D9D816-43FD-47BF-8B2C-A989A352AC50}" type="presParOf" srcId="{632FBCBA-04FF-428C-B47D-DE11C8C7A80F}" destId="{7DE9EC5A-A95C-41E3-ADFD-67A7CD98248E}" srcOrd="13" destOrd="0" presId="urn:microsoft.com/office/officeart/2005/8/layout/cycle6"/>
    <dgm:cxn modelId="{F4D74DF4-E1FD-466A-967B-94AB790A3F2E}" type="presParOf" srcId="{632FBCBA-04FF-428C-B47D-DE11C8C7A80F}" destId="{8632BD6B-478A-472C-BC09-52BBC775C3A8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E212FA-1006-4471-B49B-81526BA86F42}">
      <dsp:nvSpPr>
        <dsp:cNvPr id="0" name=""/>
        <dsp:cNvSpPr/>
      </dsp:nvSpPr>
      <dsp:spPr>
        <a:xfrm>
          <a:off x="2689625" y="3134117"/>
          <a:ext cx="244786" cy="1731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1912"/>
              </a:lnTo>
              <a:lnTo>
                <a:pt x="244786" y="17319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4D2B01-4FD6-4C1B-A9F0-BC0096FCDB92}">
      <dsp:nvSpPr>
        <dsp:cNvPr id="0" name=""/>
        <dsp:cNvSpPr/>
      </dsp:nvSpPr>
      <dsp:spPr>
        <a:xfrm>
          <a:off x="2689625" y="3134117"/>
          <a:ext cx="244786" cy="750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0678"/>
              </a:lnTo>
              <a:lnTo>
                <a:pt x="244786" y="7506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0089B5-4232-4091-84E0-295F23571472}">
      <dsp:nvSpPr>
        <dsp:cNvPr id="0" name=""/>
        <dsp:cNvSpPr/>
      </dsp:nvSpPr>
      <dsp:spPr>
        <a:xfrm>
          <a:off x="2355083" y="1975461"/>
          <a:ext cx="987304" cy="342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350"/>
              </a:lnTo>
              <a:lnTo>
                <a:pt x="987304" y="171350"/>
              </a:lnTo>
              <a:lnTo>
                <a:pt x="987304" y="34270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D45A7D-450A-457B-B04A-417D55F2E91E}">
      <dsp:nvSpPr>
        <dsp:cNvPr id="0" name=""/>
        <dsp:cNvSpPr/>
      </dsp:nvSpPr>
      <dsp:spPr>
        <a:xfrm>
          <a:off x="715015" y="3134117"/>
          <a:ext cx="244786" cy="750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0678"/>
              </a:lnTo>
              <a:lnTo>
                <a:pt x="244786" y="7506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1D2F6-21D8-48DD-AE01-3E518D162657}">
      <dsp:nvSpPr>
        <dsp:cNvPr id="0" name=""/>
        <dsp:cNvSpPr/>
      </dsp:nvSpPr>
      <dsp:spPr>
        <a:xfrm>
          <a:off x="1367779" y="1975461"/>
          <a:ext cx="987304" cy="342700"/>
        </a:xfrm>
        <a:custGeom>
          <a:avLst/>
          <a:gdLst/>
          <a:ahLst/>
          <a:cxnLst/>
          <a:rect l="0" t="0" r="0" b="0"/>
          <a:pathLst>
            <a:path>
              <a:moveTo>
                <a:pt x="987304" y="0"/>
              </a:moveTo>
              <a:lnTo>
                <a:pt x="987304" y="171350"/>
              </a:lnTo>
              <a:lnTo>
                <a:pt x="0" y="171350"/>
              </a:lnTo>
              <a:lnTo>
                <a:pt x="0" y="34270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6BFE3-7DBB-40E3-AE6A-EEAE7FABFD26}">
      <dsp:nvSpPr>
        <dsp:cNvPr id="0" name=""/>
        <dsp:cNvSpPr/>
      </dsp:nvSpPr>
      <dsp:spPr>
        <a:xfrm>
          <a:off x="2309363" y="816806"/>
          <a:ext cx="91440" cy="3427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27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CCA6A-C6A6-440B-85D4-2FA1F3D6D6ED}">
      <dsp:nvSpPr>
        <dsp:cNvPr id="0" name=""/>
        <dsp:cNvSpPr/>
      </dsp:nvSpPr>
      <dsp:spPr>
        <a:xfrm>
          <a:off x="1539129" y="852"/>
          <a:ext cx="1631908" cy="815954"/>
        </a:xfrm>
        <a:prstGeom prst="rect">
          <a:avLst/>
        </a:prstGeom>
        <a:solidFill>
          <a:schemeClr val="lt1"/>
        </a:solidFill>
        <a:ln w="34925" cap="flat" cmpd="thickThin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Síntomas típicos</a:t>
          </a:r>
          <a:endParaRPr lang="es-ES" sz="1600" b="1" kern="1200" dirty="0"/>
        </a:p>
      </dsp:txBody>
      <dsp:txXfrm>
        <a:off x="1539129" y="852"/>
        <a:ext cx="1631908" cy="815954"/>
      </dsp:txXfrm>
    </dsp:sp>
    <dsp:sp modelId="{7B7A1846-68CB-4B49-95BC-AB8176019AF6}">
      <dsp:nvSpPr>
        <dsp:cNvPr id="0" name=""/>
        <dsp:cNvSpPr/>
      </dsp:nvSpPr>
      <dsp:spPr>
        <a:xfrm>
          <a:off x="1539129" y="1159507"/>
          <a:ext cx="1631908" cy="8159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IBP empírico 2 semanas</a:t>
          </a:r>
          <a:endParaRPr lang="es-ES" sz="1600" b="1" kern="1200" dirty="0"/>
        </a:p>
      </dsp:txBody>
      <dsp:txXfrm>
        <a:off x="1539129" y="1159507"/>
        <a:ext cx="1631908" cy="815954"/>
      </dsp:txXfrm>
    </dsp:sp>
    <dsp:sp modelId="{892239A3-D583-4141-9E40-B581742EFFF5}">
      <dsp:nvSpPr>
        <dsp:cNvPr id="0" name=""/>
        <dsp:cNvSpPr/>
      </dsp:nvSpPr>
      <dsp:spPr>
        <a:xfrm>
          <a:off x="551824" y="2318162"/>
          <a:ext cx="1631908" cy="815954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Respuesta: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Completar </a:t>
          </a:r>
          <a:r>
            <a:rPr lang="es-ES" sz="1600" kern="1200" dirty="0" err="1" smtClean="0"/>
            <a:t>tto</a:t>
          </a:r>
          <a:r>
            <a:rPr lang="es-ES" sz="1600" kern="1200" dirty="0" smtClean="0"/>
            <a:t> 4-8 semanas</a:t>
          </a:r>
          <a:endParaRPr lang="es-ES" sz="1600" kern="1200" dirty="0"/>
        </a:p>
      </dsp:txBody>
      <dsp:txXfrm>
        <a:off x="551824" y="2318162"/>
        <a:ext cx="1631908" cy="815954"/>
      </dsp:txXfrm>
    </dsp:sp>
    <dsp:sp modelId="{AC736380-B0B0-41D1-AE5F-F2392FAC5DF0}">
      <dsp:nvSpPr>
        <dsp:cNvPr id="0" name=""/>
        <dsp:cNvSpPr/>
      </dsp:nvSpPr>
      <dsp:spPr>
        <a:xfrm>
          <a:off x="959801" y="3476818"/>
          <a:ext cx="1631908" cy="8159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err="1" smtClean="0"/>
            <a:t>Tto</a:t>
          </a:r>
          <a:r>
            <a:rPr lang="es-ES" sz="1600" b="1" kern="1200" dirty="0" smtClean="0"/>
            <a:t> de mantenimiento a la mínima dosis eficaz</a:t>
          </a:r>
          <a:endParaRPr lang="es-ES" sz="1600" b="1" kern="1200" dirty="0"/>
        </a:p>
      </dsp:txBody>
      <dsp:txXfrm>
        <a:off x="959801" y="3476818"/>
        <a:ext cx="1631908" cy="815954"/>
      </dsp:txXfrm>
    </dsp:sp>
    <dsp:sp modelId="{B2DCC1EB-65C8-4F16-A50B-9C18802F5B62}">
      <dsp:nvSpPr>
        <dsp:cNvPr id="0" name=""/>
        <dsp:cNvSpPr/>
      </dsp:nvSpPr>
      <dsp:spPr>
        <a:xfrm>
          <a:off x="2526434" y="2318162"/>
          <a:ext cx="1631908" cy="815954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No respuesta: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Duplicar dosis IBP/12h 2 semanas</a:t>
          </a:r>
          <a:endParaRPr lang="es-ES" sz="1600" b="1" kern="1200" dirty="0"/>
        </a:p>
      </dsp:txBody>
      <dsp:txXfrm>
        <a:off x="2526434" y="2318162"/>
        <a:ext cx="1631908" cy="815954"/>
      </dsp:txXfrm>
    </dsp:sp>
    <dsp:sp modelId="{75736621-0D09-4CC6-8940-340CEE7B21D5}">
      <dsp:nvSpPr>
        <dsp:cNvPr id="0" name=""/>
        <dsp:cNvSpPr/>
      </dsp:nvSpPr>
      <dsp:spPr>
        <a:xfrm>
          <a:off x="2934411" y="3476818"/>
          <a:ext cx="1631908" cy="815954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Respuesta: Completar </a:t>
          </a:r>
          <a:r>
            <a:rPr lang="es-ES" sz="1600" b="1" kern="1200" dirty="0" err="1" smtClean="0"/>
            <a:t>tto</a:t>
          </a:r>
          <a:r>
            <a:rPr lang="es-ES" sz="1600" b="1" kern="1200" dirty="0" smtClean="0"/>
            <a:t> 4-8 semanas</a:t>
          </a:r>
          <a:endParaRPr lang="es-ES" sz="1600" b="1" kern="1200" dirty="0"/>
        </a:p>
      </dsp:txBody>
      <dsp:txXfrm>
        <a:off x="2934411" y="3476818"/>
        <a:ext cx="1631908" cy="815954"/>
      </dsp:txXfrm>
    </dsp:sp>
    <dsp:sp modelId="{D13E1E37-78E7-4C6A-8C22-E20AF4D7F4CE}">
      <dsp:nvSpPr>
        <dsp:cNvPr id="0" name=""/>
        <dsp:cNvSpPr/>
      </dsp:nvSpPr>
      <dsp:spPr>
        <a:xfrm>
          <a:off x="2934411" y="4458052"/>
          <a:ext cx="1959220" cy="8159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9050">
          <a:solidFill>
            <a:srgbClr val="C0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C00000"/>
              </a:solidFill>
            </a:rPr>
            <a:t>No respuesta: </a:t>
          </a:r>
          <a:r>
            <a:rPr lang="es-ES" sz="1600" b="1" kern="1200" dirty="0" smtClean="0">
              <a:solidFill>
                <a:schemeClr val="tx1"/>
              </a:solidFill>
            </a:rPr>
            <a:t>Derivación (Pruebas complementarias)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2934411" y="4458052"/>
        <a:ext cx="1959220" cy="81595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2D2BFF-96BD-4B09-B74D-B01E08ACF35E}">
      <dsp:nvSpPr>
        <dsp:cNvPr id="0" name=""/>
        <dsp:cNvSpPr/>
      </dsp:nvSpPr>
      <dsp:spPr>
        <a:xfrm>
          <a:off x="1890214" y="2097185"/>
          <a:ext cx="1034415" cy="359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526"/>
              </a:lnTo>
              <a:lnTo>
                <a:pt x="1034415" y="179526"/>
              </a:lnTo>
              <a:lnTo>
                <a:pt x="1034415" y="35905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3FC5D6-FDFD-4217-80BE-F01FE53ECE31}">
      <dsp:nvSpPr>
        <dsp:cNvPr id="0" name=""/>
        <dsp:cNvSpPr/>
      </dsp:nvSpPr>
      <dsp:spPr>
        <a:xfrm>
          <a:off x="171889" y="3311127"/>
          <a:ext cx="256466" cy="7864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6497"/>
              </a:lnTo>
              <a:lnTo>
                <a:pt x="256466" y="7864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03B926-1448-4CA6-B27C-011FECB32A76}">
      <dsp:nvSpPr>
        <dsp:cNvPr id="0" name=""/>
        <dsp:cNvSpPr/>
      </dsp:nvSpPr>
      <dsp:spPr>
        <a:xfrm>
          <a:off x="855799" y="2097185"/>
          <a:ext cx="1034415" cy="359053"/>
        </a:xfrm>
        <a:custGeom>
          <a:avLst/>
          <a:gdLst/>
          <a:ahLst/>
          <a:cxnLst/>
          <a:rect l="0" t="0" r="0" b="0"/>
          <a:pathLst>
            <a:path>
              <a:moveTo>
                <a:pt x="1034415" y="0"/>
              </a:moveTo>
              <a:lnTo>
                <a:pt x="1034415" y="179526"/>
              </a:lnTo>
              <a:lnTo>
                <a:pt x="0" y="179526"/>
              </a:lnTo>
              <a:lnTo>
                <a:pt x="0" y="35905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D6B4A-F894-4941-A953-D99D085A0DAB}">
      <dsp:nvSpPr>
        <dsp:cNvPr id="0" name=""/>
        <dsp:cNvSpPr/>
      </dsp:nvSpPr>
      <dsp:spPr>
        <a:xfrm>
          <a:off x="1844494" y="883243"/>
          <a:ext cx="91440" cy="3590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90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9BC95-D76D-44B6-9889-70062CD71510}">
      <dsp:nvSpPr>
        <dsp:cNvPr id="0" name=""/>
        <dsp:cNvSpPr/>
      </dsp:nvSpPr>
      <dsp:spPr>
        <a:xfrm>
          <a:off x="1035326" y="28355"/>
          <a:ext cx="1709776" cy="854888"/>
        </a:xfrm>
        <a:prstGeom prst="rect">
          <a:avLst/>
        </a:prstGeom>
        <a:solidFill>
          <a:schemeClr val="lt1"/>
        </a:solidFill>
        <a:ln w="34925" cap="flat" cmpd="thinThick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Síntomas atípicos</a:t>
          </a:r>
          <a:endParaRPr lang="es-ES" sz="1600" b="1" kern="1200" dirty="0"/>
        </a:p>
      </dsp:txBody>
      <dsp:txXfrm>
        <a:off x="1035326" y="28355"/>
        <a:ext cx="1709776" cy="854888"/>
      </dsp:txXfrm>
    </dsp:sp>
    <dsp:sp modelId="{A78FA7AA-233C-41E7-8A01-C3C6C81D676A}">
      <dsp:nvSpPr>
        <dsp:cNvPr id="0" name=""/>
        <dsp:cNvSpPr/>
      </dsp:nvSpPr>
      <dsp:spPr>
        <a:xfrm>
          <a:off x="1035326" y="1242296"/>
          <a:ext cx="1709776" cy="854888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Descartar origen cardiológico, pulmonar, ORL</a:t>
          </a:r>
          <a:endParaRPr lang="es-ES" sz="1600" b="1" kern="1200" dirty="0"/>
        </a:p>
      </dsp:txBody>
      <dsp:txXfrm>
        <a:off x="1035326" y="1242296"/>
        <a:ext cx="1709776" cy="854888"/>
      </dsp:txXfrm>
    </dsp:sp>
    <dsp:sp modelId="{193578A9-A52B-4E72-94B6-B5053913DDF3}">
      <dsp:nvSpPr>
        <dsp:cNvPr id="0" name=""/>
        <dsp:cNvSpPr/>
      </dsp:nvSpPr>
      <dsp:spPr>
        <a:xfrm>
          <a:off x="911" y="2456238"/>
          <a:ext cx="1709776" cy="854888"/>
        </a:xfrm>
        <a:prstGeom prst="rect">
          <a:avLst/>
        </a:prstGeom>
        <a:solidFill>
          <a:schemeClr val="lt1"/>
        </a:solidFill>
        <a:ln w="34925" cap="flat" cmpd="thinThick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IBP empírico 12 semanas (Valorar dosis doble)</a:t>
          </a:r>
          <a:endParaRPr lang="es-ES" sz="1600" b="1" kern="1200" dirty="0"/>
        </a:p>
      </dsp:txBody>
      <dsp:txXfrm>
        <a:off x="911" y="2456238"/>
        <a:ext cx="1709776" cy="854888"/>
      </dsp:txXfrm>
    </dsp:sp>
    <dsp:sp modelId="{93338696-4369-4942-9B6A-23E32459ACC2}">
      <dsp:nvSpPr>
        <dsp:cNvPr id="0" name=""/>
        <dsp:cNvSpPr/>
      </dsp:nvSpPr>
      <dsp:spPr>
        <a:xfrm>
          <a:off x="428355" y="3670180"/>
          <a:ext cx="1709776" cy="854888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Respuesta: </a:t>
          </a:r>
          <a:r>
            <a:rPr lang="es-ES" sz="1600" b="1" kern="1200" dirty="0" err="1" smtClean="0"/>
            <a:t>Tto</a:t>
          </a:r>
          <a:r>
            <a:rPr lang="es-ES" sz="1600" b="1" kern="1200" dirty="0" smtClean="0"/>
            <a:t> mantenimiento mínima dosis eficaz</a:t>
          </a:r>
          <a:endParaRPr lang="es-ES" sz="1600" b="1" kern="1200" dirty="0"/>
        </a:p>
      </dsp:txBody>
      <dsp:txXfrm>
        <a:off x="428355" y="3670180"/>
        <a:ext cx="1709776" cy="854888"/>
      </dsp:txXfrm>
    </dsp:sp>
    <dsp:sp modelId="{0B02387C-C700-47D1-A720-679560E10E7F}">
      <dsp:nvSpPr>
        <dsp:cNvPr id="0" name=""/>
        <dsp:cNvSpPr/>
      </dsp:nvSpPr>
      <dsp:spPr>
        <a:xfrm>
          <a:off x="2069741" y="2456238"/>
          <a:ext cx="1709776" cy="10466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22225">
          <a:solidFill>
            <a:srgbClr val="C0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C00000"/>
              </a:solidFill>
            </a:rPr>
            <a:t>No respuesta</a:t>
          </a:r>
          <a:r>
            <a:rPr lang="es-ES" sz="1800" b="1" kern="1200" dirty="0" smtClean="0"/>
            <a:t>: </a:t>
          </a:r>
          <a:r>
            <a:rPr lang="es-ES" sz="1600" b="1" kern="1200" dirty="0" smtClean="0"/>
            <a:t>Diagnóstico alternativo / </a:t>
          </a:r>
          <a:r>
            <a:rPr lang="es-ES" sz="1600" b="1" kern="1200" dirty="0" err="1" smtClean="0"/>
            <a:t>pHmetría</a:t>
          </a:r>
          <a:endParaRPr lang="es-ES" sz="1600" b="1" kern="1200" dirty="0"/>
        </a:p>
      </dsp:txBody>
      <dsp:txXfrm>
        <a:off x="2069741" y="2456238"/>
        <a:ext cx="1709776" cy="104665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207150-239D-4373-8722-2209F90D0A51}">
      <dsp:nvSpPr>
        <dsp:cNvPr id="0" name=""/>
        <dsp:cNvSpPr/>
      </dsp:nvSpPr>
      <dsp:spPr>
        <a:xfrm>
          <a:off x="8512" y="2193993"/>
          <a:ext cx="1634457" cy="8172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ERGE</a:t>
          </a:r>
          <a:endParaRPr lang="es-ES" sz="2800" b="1" kern="1200" dirty="0"/>
        </a:p>
      </dsp:txBody>
      <dsp:txXfrm>
        <a:off x="8512" y="2193993"/>
        <a:ext cx="1634457" cy="817228"/>
      </dsp:txXfrm>
    </dsp:sp>
    <dsp:sp modelId="{7120A671-F809-4232-A35F-1E25E2567E6E}">
      <dsp:nvSpPr>
        <dsp:cNvPr id="0" name=""/>
        <dsp:cNvSpPr/>
      </dsp:nvSpPr>
      <dsp:spPr>
        <a:xfrm rot="17837261">
          <a:off x="1256838" y="1955740"/>
          <a:ext cx="1426046" cy="26385"/>
        </a:xfrm>
        <a:custGeom>
          <a:avLst/>
          <a:gdLst/>
          <a:ahLst/>
          <a:cxnLst/>
          <a:rect l="0" t="0" r="0" b="0"/>
          <a:pathLst>
            <a:path>
              <a:moveTo>
                <a:pt x="0" y="13192"/>
              </a:moveTo>
              <a:lnTo>
                <a:pt x="1426046" y="131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b="1" kern="1200"/>
        </a:p>
      </dsp:txBody>
      <dsp:txXfrm rot="17837261">
        <a:off x="1934210" y="1933281"/>
        <a:ext cx="71302" cy="71302"/>
      </dsp:txXfrm>
    </dsp:sp>
    <dsp:sp modelId="{F1C4D0A6-EE09-406F-AEC6-CBA4216ABCCB}">
      <dsp:nvSpPr>
        <dsp:cNvPr id="0" name=""/>
        <dsp:cNvSpPr/>
      </dsp:nvSpPr>
      <dsp:spPr>
        <a:xfrm>
          <a:off x="2296752" y="926643"/>
          <a:ext cx="1634457" cy="817228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EDA patológica</a:t>
          </a:r>
          <a:endParaRPr lang="es-ES" sz="2000" b="1" kern="1200" dirty="0"/>
        </a:p>
      </dsp:txBody>
      <dsp:txXfrm>
        <a:off x="2296752" y="926643"/>
        <a:ext cx="1634457" cy="817228"/>
      </dsp:txXfrm>
    </dsp:sp>
    <dsp:sp modelId="{83FE06E4-4307-4703-9F98-ED652C6E2155}">
      <dsp:nvSpPr>
        <dsp:cNvPr id="0" name=""/>
        <dsp:cNvSpPr/>
      </dsp:nvSpPr>
      <dsp:spPr>
        <a:xfrm rot="18993036">
          <a:off x="3807827" y="1012404"/>
          <a:ext cx="900549" cy="26385"/>
        </a:xfrm>
        <a:custGeom>
          <a:avLst/>
          <a:gdLst/>
          <a:ahLst/>
          <a:cxnLst/>
          <a:rect l="0" t="0" r="0" b="0"/>
          <a:pathLst>
            <a:path>
              <a:moveTo>
                <a:pt x="0" y="13192"/>
              </a:moveTo>
              <a:lnTo>
                <a:pt x="900549" y="1319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b="1" kern="1200"/>
        </a:p>
      </dsp:txBody>
      <dsp:txXfrm rot="18993036">
        <a:off x="4235588" y="1003083"/>
        <a:ext cx="45027" cy="45027"/>
      </dsp:txXfrm>
    </dsp:sp>
    <dsp:sp modelId="{A1EA108B-A3E4-4CA0-B2E4-F8697940898B}">
      <dsp:nvSpPr>
        <dsp:cNvPr id="0" name=""/>
        <dsp:cNvSpPr/>
      </dsp:nvSpPr>
      <dsp:spPr>
        <a:xfrm>
          <a:off x="4584993" y="320970"/>
          <a:ext cx="1634457" cy="78993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Esofagitis </a:t>
          </a:r>
          <a:r>
            <a:rPr lang="es-ES" sz="1600" b="1" kern="1200" dirty="0" smtClean="0"/>
            <a:t>por reflujo</a:t>
          </a:r>
          <a:endParaRPr lang="es-ES" sz="1600" b="1" kern="1200" dirty="0"/>
        </a:p>
      </dsp:txBody>
      <dsp:txXfrm>
        <a:off x="4584993" y="320970"/>
        <a:ext cx="1634457" cy="789933"/>
      </dsp:txXfrm>
    </dsp:sp>
    <dsp:sp modelId="{F0CB62A0-18C2-47E1-9E20-A147EA86F886}">
      <dsp:nvSpPr>
        <dsp:cNvPr id="0" name=""/>
        <dsp:cNvSpPr/>
      </dsp:nvSpPr>
      <dsp:spPr>
        <a:xfrm>
          <a:off x="6219451" y="702744"/>
          <a:ext cx="653783" cy="26385"/>
        </a:xfrm>
        <a:custGeom>
          <a:avLst/>
          <a:gdLst/>
          <a:ahLst/>
          <a:cxnLst/>
          <a:rect l="0" t="0" r="0" b="0"/>
          <a:pathLst>
            <a:path>
              <a:moveTo>
                <a:pt x="0" y="13192"/>
              </a:moveTo>
              <a:lnTo>
                <a:pt x="653783" y="1319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b="1" kern="1200"/>
        </a:p>
      </dsp:txBody>
      <dsp:txXfrm>
        <a:off x="6529997" y="699592"/>
        <a:ext cx="32689" cy="32689"/>
      </dsp:txXfrm>
    </dsp:sp>
    <dsp:sp modelId="{C32A18D4-2F05-435F-8434-5FD9B845E7C2}">
      <dsp:nvSpPr>
        <dsp:cNvPr id="0" name=""/>
        <dsp:cNvSpPr/>
      </dsp:nvSpPr>
      <dsp:spPr>
        <a:xfrm>
          <a:off x="6873234" y="307322"/>
          <a:ext cx="1634457" cy="817228"/>
        </a:xfrm>
        <a:prstGeom prst="roundRect">
          <a:avLst>
            <a:gd name="adj" fmla="val 10000"/>
          </a:avLst>
        </a:prstGeom>
        <a:solidFill>
          <a:srgbClr val="46B3C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ERGE Erosiva</a:t>
          </a:r>
          <a:endParaRPr lang="es-ES" sz="1800" b="1" kern="1200" dirty="0"/>
        </a:p>
      </dsp:txBody>
      <dsp:txXfrm>
        <a:off x="6873234" y="307322"/>
        <a:ext cx="1634457" cy="817228"/>
      </dsp:txXfrm>
    </dsp:sp>
    <dsp:sp modelId="{8DBD4549-E15F-4AE4-9BC0-9013311183E0}">
      <dsp:nvSpPr>
        <dsp:cNvPr id="0" name=""/>
        <dsp:cNvSpPr/>
      </dsp:nvSpPr>
      <dsp:spPr>
        <a:xfrm rot="2094613">
          <a:off x="3859478" y="1550194"/>
          <a:ext cx="797247" cy="26385"/>
        </a:xfrm>
        <a:custGeom>
          <a:avLst/>
          <a:gdLst/>
          <a:ahLst/>
          <a:cxnLst/>
          <a:rect l="0" t="0" r="0" b="0"/>
          <a:pathLst>
            <a:path>
              <a:moveTo>
                <a:pt x="0" y="13192"/>
              </a:moveTo>
              <a:lnTo>
                <a:pt x="797247" y="1319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b="1" kern="1200"/>
        </a:p>
      </dsp:txBody>
      <dsp:txXfrm rot="2094613">
        <a:off x="4238170" y="1543455"/>
        <a:ext cx="39862" cy="39862"/>
      </dsp:txXfrm>
    </dsp:sp>
    <dsp:sp modelId="{5AF6BDAF-0F5D-4790-9694-11B795F9BDFA}">
      <dsp:nvSpPr>
        <dsp:cNvPr id="0" name=""/>
        <dsp:cNvSpPr/>
      </dsp:nvSpPr>
      <dsp:spPr>
        <a:xfrm>
          <a:off x="4584993" y="1233488"/>
          <a:ext cx="1634457" cy="11160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Esófago </a:t>
          </a:r>
          <a:r>
            <a:rPr lang="es-ES" sz="1600" b="1" kern="1200" dirty="0" err="1" smtClean="0"/>
            <a:t>Barrett</a:t>
          </a:r>
          <a:r>
            <a:rPr lang="es-ES" sz="1600" b="1" kern="1200" dirty="0" smtClean="0"/>
            <a:t> Estenosis péptica Úlceras </a:t>
          </a:r>
          <a:r>
            <a:rPr lang="es-ES" sz="1600" b="1" kern="1200" dirty="0" err="1" smtClean="0"/>
            <a:t>Adenocarcinoma</a:t>
          </a:r>
          <a:endParaRPr lang="es-ES" sz="1600" b="1" kern="1200" dirty="0"/>
        </a:p>
      </dsp:txBody>
      <dsp:txXfrm>
        <a:off x="4584993" y="1233488"/>
        <a:ext cx="1634457" cy="1116056"/>
      </dsp:txXfrm>
    </dsp:sp>
    <dsp:sp modelId="{B0A6BC3F-72FF-475E-A83F-472AB980A90D}">
      <dsp:nvSpPr>
        <dsp:cNvPr id="0" name=""/>
        <dsp:cNvSpPr/>
      </dsp:nvSpPr>
      <dsp:spPr>
        <a:xfrm>
          <a:off x="6219451" y="1778323"/>
          <a:ext cx="653783" cy="26385"/>
        </a:xfrm>
        <a:custGeom>
          <a:avLst/>
          <a:gdLst/>
          <a:ahLst/>
          <a:cxnLst/>
          <a:rect l="0" t="0" r="0" b="0"/>
          <a:pathLst>
            <a:path>
              <a:moveTo>
                <a:pt x="0" y="13192"/>
              </a:moveTo>
              <a:lnTo>
                <a:pt x="653783" y="1319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b="1" kern="1200"/>
        </a:p>
      </dsp:txBody>
      <dsp:txXfrm>
        <a:off x="6529997" y="1775172"/>
        <a:ext cx="32689" cy="32689"/>
      </dsp:txXfrm>
    </dsp:sp>
    <dsp:sp modelId="{134D3D1B-35FB-4618-BE3E-3654F7FD9778}">
      <dsp:nvSpPr>
        <dsp:cNvPr id="0" name=""/>
        <dsp:cNvSpPr/>
      </dsp:nvSpPr>
      <dsp:spPr>
        <a:xfrm>
          <a:off x="6873234" y="1382902"/>
          <a:ext cx="1634457" cy="817228"/>
        </a:xfrm>
        <a:prstGeom prst="roundRect">
          <a:avLst>
            <a:gd name="adj" fmla="val 10000"/>
          </a:avLst>
        </a:prstGeom>
        <a:solidFill>
          <a:srgbClr val="46B3C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ERGE complicada</a:t>
          </a:r>
          <a:endParaRPr lang="es-ES" sz="1800" b="1" kern="1200" dirty="0"/>
        </a:p>
      </dsp:txBody>
      <dsp:txXfrm>
        <a:off x="6873234" y="1382902"/>
        <a:ext cx="1634457" cy="817228"/>
      </dsp:txXfrm>
    </dsp:sp>
    <dsp:sp modelId="{5CDD95A3-1E77-49E8-91D0-9C15D000105C}">
      <dsp:nvSpPr>
        <dsp:cNvPr id="0" name=""/>
        <dsp:cNvSpPr/>
      </dsp:nvSpPr>
      <dsp:spPr>
        <a:xfrm rot="3762739">
          <a:off x="1256838" y="3223090"/>
          <a:ext cx="1426046" cy="26385"/>
        </a:xfrm>
        <a:custGeom>
          <a:avLst/>
          <a:gdLst/>
          <a:ahLst/>
          <a:cxnLst/>
          <a:rect l="0" t="0" r="0" b="0"/>
          <a:pathLst>
            <a:path>
              <a:moveTo>
                <a:pt x="0" y="13192"/>
              </a:moveTo>
              <a:lnTo>
                <a:pt x="1426046" y="131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b="1" kern="1200"/>
        </a:p>
      </dsp:txBody>
      <dsp:txXfrm rot="3762739">
        <a:off x="1934210" y="3200631"/>
        <a:ext cx="71302" cy="71302"/>
      </dsp:txXfrm>
    </dsp:sp>
    <dsp:sp modelId="{CD2583EE-BD5B-40C3-948F-10BAFFC0A118}">
      <dsp:nvSpPr>
        <dsp:cNvPr id="0" name=""/>
        <dsp:cNvSpPr/>
      </dsp:nvSpPr>
      <dsp:spPr>
        <a:xfrm>
          <a:off x="2296752" y="3461343"/>
          <a:ext cx="1634457" cy="817228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EDA normal</a:t>
          </a:r>
          <a:endParaRPr lang="es-ES" sz="2000" b="1" kern="1200" dirty="0"/>
        </a:p>
      </dsp:txBody>
      <dsp:txXfrm>
        <a:off x="2296752" y="3461343"/>
        <a:ext cx="1634457" cy="817228"/>
      </dsp:txXfrm>
    </dsp:sp>
    <dsp:sp modelId="{4DC9084C-0F3C-46A3-BE5D-CF5C34F70CE5}">
      <dsp:nvSpPr>
        <dsp:cNvPr id="0" name=""/>
        <dsp:cNvSpPr/>
      </dsp:nvSpPr>
      <dsp:spPr>
        <a:xfrm rot="18207670">
          <a:off x="3665232" y="3362158"/>
          <a:ext cx="1185739" cy="26385"/>
        </a:xfrm>
        <a:custGeom>
          <a:avLst/>
          <a:gdLst/>
          <a:ahLst/>
          <a:cxnLst/>
          <a:rect l="0" t="0" r="0" b="0"/>
          <a:pathLst>
            <a:path>
              <a:moveTo>
                <a:pt x="0" y="13192"/>
              </a:moveTo>
              <a:lnTo>
                <a:pt x="1185739" y="1319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b="1" kern="1200"/>
        </a:p>
      </dsp:txBody>
      <dsp:txXfrm rot="18207670">
        <a:off x="4228458" y="3345707"/>
        <a:ext cx="59286" cy="59286"/>
      </dsp:txXfrm>
    </dsp:sp>
    <dsp:sp modelId="{3BF0F1F4-0D54-4249-8E45-743359657C70}">
      <dsp:nvSpPr>
        <dsp:cNvPr id="0" name=""/>
        <dsp:cNvSpPr/>
      </dsp:nvSpPr>
      <dsp:spPr>
        <a:xfrm>
          <a:off x="4584993" y="2472129"/>
          <a:ext cx="1634457" cy="8172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err="1" smtClean="0"/>
            <a:t>pHmetría</a:t>
          </a:r>
          <a:r>
            <a:rPr lang="es-ES" sz="1600" b="1" kern="1200" dirty="0" smtClean="0"/>
            <a:t> patológica</a:t>
          </a:r>
          <a:endParaRPr lang="es-ES" sz="1600" b="1" kern="1200" dirty="0"/>
        </a:p>
      </dsp:txBody>
      <dsp:txXfrm>
        <a:off x="4584993" y="2472129"/>
        <a:ext cx="1634457" cy="817228"/>
      </dsp:txXfrm>
    </dsp:sp>
    <dsp:sp modelId="{A9C5E7A8-AB74-4DB8-BBE3-04DDB32A9286}">
      <dsp:nvSpPr>
        <dsp:cNvPr id="0" name=""/>
        <dsp:cNvSpPr/>
      </dsp:nvSpPr>
      <dsp:spPr>
        <a:xfrm>
          <a:off x="6219451" y="2867550"/>
          <a:ext cx="653783" cy="26385"/>
        </a:xfrm>
        <a:custGeom>
          <a:avLst/>
          <a:gdLst/>
          <a:ahLst/>
          <a:cxnLst/>
          <a:rect l="0" t="0" r="0" b="0"/>
          <a:pathLst>
            <a:path>
              <a:moveTo>
                <a:pt x="0" y="13192"/>
              </a:moveTo>
              <a:lnTo>
                <a:pt x="653783" y="1319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b="1" kern="1200"/>
        </a:p>
      </dsp:txBody>
      <dsp:txXfrm>
        <a:off x="6529997" y="2864399"/>
        <a:ext cx="32689" cy="32689"/>
      </dsp:txXfrm>
    </dsp:sp>
    <dsp:sp modelId="{FFE17E55-1F4D-4349-BFCE-014F6700E680}">
      <dsp:nvSpPr>
        <dsp:cNvPr id="0" name=""/>
        <dsp:cNvSpPr/>
      </dsp:nvSpPr>
      <dsp:spPr>
        <a:xfrm>
          <a:off x="6873234" y="2472129"/>
          <a:ext cx="1634457" cy="817228"/>
        </a:xfrm>
        <a:prstGeom prst="roundRect">
          <a:avLst>
            <a:gd name="adj" fmla="val 10000"/>
          </a:avLst>
        </a:prstGeom>
        <a:solidFill>
          <a:srgbClr val="46B3C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ERGE no erosivo</a:t>
          </a:r>
          <a:endParaRPr lang="es-ES" sz="1800" b="1" kern="1200" dirty="0"/>
        </a:p>
      </dsp:txBody>
      <dsp:txXfrm>
        <a:off x="6873234" y="2472129"/>
        <a:ext cx="1634457" cy="817228"/>
      </dsp:txXfrm>
    </dsp:sp>
    <dsp:sp modelId="{C3C35985-C18F-4267-8BA0-DB14C3A7ECF5}">
      <dsp:nvSpPr>
        <dsp:cNvPr id="0" name=""/>
        <dsp:cNvSpPr/>
      </dsp:nvSpPr>
      <dsp:spPr>
        <a:xfrm>
          <a:off x="3931210" y="3856765"/>
          <a:ext cx="653783" cy="26385"/>
        </a:xfrm>
        <a:custGeom>
          <a:avLst/>
          <a:gdLst/>
          <a:ahLst/>
          <a:cxnLst/>
          <a:rect l="0" t="0" r="0" b="0"/>
          <a:pathLst>
            <a:path>
              <a:moveTo>
                <a:pt x="0" y="13192"/>
              </a:moveTo>
              <a:lnTo>
                <a:pt x="653783" y="1319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b="1" kern="1200"/>
        </a:p>
      </dsp:txBody>
      <dsp:txXfrm>
        <a:off x="4241757" y="3853613"/>
        <a:ext cx="32689" cy="32689"/>
      </dsp:txXfrm>
    </dsp:sp>
    <dsp:sp modelId="{7129920B-7C35-45F4-B05B-155E8C3E86E6}">
      <dsp:nvSpPr>
        <dsp:cNvPr id="0" name=""/>
        <dsp:cNvSpPr/>
      </dsp:nvSpPr>
      <dsp:spPr>
        <a:xfrm>
          <a:off x="4584993" y="3461343"/>
          <a:ext cx="1634457" cy="81722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err="1" smtClean="0"/>
            <a:t>pHmetría</a:t>
          </a:r>
          <a:r>
            <a:rPr lang="es-ES" sz="1600" b="1" kern="1200" dirty="0" smtClean="0"/>
            <a:t> normal </a:t>
          </a:r>
          <a:r>
            <a:rPr lang="es-ES" sz="1600" b="1" kern="1200" dirty="0" err="1" smtClean="0"/>
            <a:t>Impedanciometría</a:t>
          </a:r>
          <a:r>
            <a:rPr lang="es-ES" sz="1600" b="1" kern="1200" dirty="0" smtClean="0"/>
            <a:t> patológica</a:t>
          </a:r>
          <a:endParaRPr lang="es-ES" sz="1600" b="1" kern="1200" dirty="0"/>
        </a:p>
      </dsp:txBody>
      <dsp:txXfrm>
        <a:off x="4584993" y="3461343"/>
        <a:ext cx="1634457" cy="817228"/>
      </dsp:txXfrm>
    </dsp:sp>
    <dsp:sp modelId="{83602C81-24CD-49D6-804B-BD9ED360ECB9}">
      <dsp:nvSpPr>
        <dsp:cNvPr id="0" name=""/>
        <dsp:cNvSpPr/>
      </dsp:nvSpPr>
      <dsp:spPr>
        <a:xfrm>
          <a:off x="6219451" y="3856765"/>
          <a:ext cx="653783" cy="26385"/>
        </a:xfrm>
        <a:custGeom>
          <a:avLst/>
          <a:gdLst/>
          <a:ahLst/>
          <a:cxnLst/>
          <a:rect l="0" t="0" r="0" b="0"/>
          <a:pathLst>
            <a:path>
              <a:moveTo>
                <a:pt x="0" y="13192"/>
              </a:moveTo>
              <a:lnTo>
                <a:pt x="653783" y="1319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b="1" kern="1200"/>
        </a:p>
      </dsp:txBody>
      <dsp:txXfrm>
        <a:off x="6529997" y="3853613"/>
        <a:ext cx="32689" cy="32689"/>
      </dsp:txXfrm>
    </dsp:sp>
    <dsp:sp modelId="{47EBEBEC-FBEB-4541-A217-08C2B625012D}">
      <dsp:nvSpPr>
        <dsp:cNvPr id="0" name=""/>
        <dsp:cNvSpPr/>
      </dsp:nvSpPr>
      <dsp:spPr>
        <a:xfrm>
          <a:off x="6873234" y="3411942"/>
          <a:ext cx="1634457" cy="916031"/>
        </a:xfrm>
        <a:prstGeom prst="roundRect">
          <a:avLst>
            <a:gd name="adj" fmla="val 10000"/>
          </a:avLst>
        </a:prstGeom>
        <a:solidFill>
          <a:srgbClr val="46B3C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ERGE con reflujo no ácido</a:t>
          </a:r>
          <a:endParaRPr lang="es-ES" sz="1800" b="1" kern="1200" dirty="0"/>
        </a:p>
      </dsp:txBody>
      <dsp:txXfrm>
        <a:off x="6873234" y="3411942"/>
        <a:ext cx="1634457" cy="916031"/>
      </dsp:txXfrm>
    </dsp:sp>
    <dsp:sp modelId="{24D2B954-BE30-4EBB-9E81-D810626FF590}">
      <dsp:nvSpPr>
        <dsp:cNvPr id="0" name=""/>
        <dsp:cNvSpPr/>
      </dsp:nvSpPr>
      <dsp:spPr>
        <a:xfrm rot="3392330">
          <a:off x="3665232" y="4351372"/>
          <a:ext cx="1185739" cy="26385"/>
        </a:xfrm>
        <a:custGeom>
          <a:avLst/>
          <a:gdLst/>
          <a:ahLst/>
          <a:cxnLst/>
          <a:rect l="0" t="0" r="0" b="0"/>
          <a:pathLst>
            <a:path>
              <a:moveTo>
                <a:pt x="0" y="13192"/>
              </a:moveTo>
              <a:lnTo>
                <a:pt x="1185739" y="1319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b="1" kern="1200"/>
        </a:p>
      </dsp:txBody>
      <dsp:txXfrm rot="3392330">
        <a:off x="4228458" y="4334921"/>
        <a:ext cx="59286" cy="59286"/>
      </dsp:txXfrm>
    </dsp:sp>
    <dsp:sp modelId="{2EFAAC1A-E039-4F55-B997-2F4149E13D2A}">
      <dsp:nvSpPr>
        <dsp:cNvPr id="0" name=""/>
        <dsp:cNvSpPr/>
      </dsp:nvSpPr>
      <dsp:spPr>
        <a:xfrm>
          <a:off x="4584993" y="4450558"/>
          <a:ext cx="1634457" cy="81722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err="1" smtClean="0"/>
            <a:t>pHmetría</a:t>
          </a:r>
          <a:r>
            <a:rPr lang="es-ES" sz="1600" b="1" kern="1200" dirty="0" smtClean="0"/>
            <a:t> e </a:t>
          </a:r>
          <a:r>
            <a:rPr lang="es-ES" sz="1600" b="1" kern="1200" dirty="0" err="1" smtClean="0"/>
            <a:t>impedanciometría</a:t>
          </a:r>
          <a:r>
            <a:rPr lang="es-ES" sz="1600" b="1" kern="1200" dirty="0" smtClean="0"/>
            <a:t> normales</a:t>
          </a:r>
          <a:endParaRPr lang="es-ES" sz="1600" b="1" kern="1200" dirty="0"/>
        </a:p>
      </dsp:txBody>
      <dsp:txXfrm>
        <a:off x="4584993" y="4450558"/>
        <a:ext cx="1634457" cy="817228"/>
      </dsp:txXfrm>
    </dsp:sp>
    <dsp:sp modelId="{ECBBA890-2617-4C8D-B61E-F53CB8EA0808}">
      <dsp:nvSpPr>
        <dsp:cNvPr id="0" name=""/>
        <dsp:cNvSpPr/>
      </dsp:nvSpPr>
      <dsp:spPr>
        <a:xfrm>
          <a:off x="6219451" y="4845980"/>
          <a:ext cx="653783" cy="26385"/>
        </a:xfrm>
        <a:custGeom>
          <a:avLst/>
          <a:gdLst/>
          <a:ahLst/>
          <a:cxnLst/>
          <a:rect l="0" t="0" r="0" b="0"/>
          <a:pathLst>
            <a:path>
              <a:moveTo>
                <a:pt x="0" y="13192"/>
              </a:moveTo>
              <a:lnTo>
                <a:pt x="653783" y="1319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b="1" kern="1200"/>
        </a:p>
      </dsp:txBody>
      <dsp:txXfrm>
        <a:off x="6529997" y="4842828"/>
        <a:ext cx="32689" cy="32689"/>
      </dsp:txXfrm>
    </dsp:sp>
    <dsp:sp modelId="{E377FB9B-5259-4773-9C5F-5D315C41CD44}">
      <dsp:nvSpPr>
        <dsp:cNvPr id="0" name=""/>
        <dsp:cNvSpPr/>
      </dsp:nvSpPr>
      <dsp:spPr>
        <a:xfrm>
          <a:off x="6873234" y="4450558"/>
          <a:ext cx="1634457" cy="817228"/>
        </a:xfrm>
        <a:prstGeom prst="roundRect">
          <a:avLst>
            <a:gd name="adj" fmla="val 10000"/>
          </a:avLst>
        </a:prstGeom>
        <a:solidFill>
          <a:srgbClr val="46B3C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Pirosis funcional</a:t>
          </a:r>
          <a:endParaRPr lang="es-ES" sz="1800" b="1" kern="1200" dirty="0"/>
        </a:p>
      </dsp:txBody>
      <dsp:txXfrm>
        <a:off x="6873234" y="4450558"/>
        <a:ext cx="1634457" cy="81722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EA9A92-5F94-4B4E-A278-9304E734EB53}">
      <dsp:nvSpPr>
        <dsp:cNvPr id="0" name=""/>
        <dsp:cNvSpPr/>
      </dsp:nvSpPr>
      <dsp:spPr>
        <a:xfrm>
          <a:off x="2957202" y="3654"/>
          <a:ext cx="1537272" cy="99922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IBP</a:t>
          </a:r>
          <a:endParaRPr lang="es-ES" sz="1800" b="1" kern="1200" dirty="0"/>
        </a:p>
      </dsp:txBody>
      <dsp:txXfrm>
        <a:off x="2957202" y="3654"/>
        <a:ext cx="1537272" cy="999226"/>
      </dsp:txXfrm>
    </dsp:sp>
    <dsp:sp modelId="{50FD4DDF-1338-43C3-92D6-A93C403473C8}">
      <dsp:nvSpPr>
        <dsp:cNvPr id="0" name=""/>
        <dsp:cNvSpPr/>
      </dsp:nvSpPr>
      <dsp:spPr>
        <a:xfrm>
          <a:off x="1730945" y="503267"/>
          <a:ext cx="3989786" cy="3989786"/>
        </a:xfrm>
        <a:custGeom>
          <a:avLst/>
          <a:gdLst/>
          <a:ahLst/>
          <a:cxnLst/>
          <a:rect l="0" t="0" r="0" b="0"/>
          <a:pathLst>
            <a:path>
              <a:moveTo>
                <a:pt x="2774071" y="158461"/>
              </a:moveTo>
              <a:arcTo wR="1994893" hR="1994893" stAng="17579460" swAng="1959708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326605-1456-4673-B414-3F565E40DCA8}">
      <dsp:nvSpPr>
        <dsp:cNvPr id="0" name=""/>
        <dsp:cNvSpPr/>
      </dsp:nvSpPr>
      <dsp:spPr>
        <a:xfrm>
          <a:off x="4854458" y="1382091"/>
          <a:ext cx="1537272" cy="999226"/>
        </a:xfrm>
        <a:prstGeom prst="roundRect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Antiácidos y </a:t>
          </a:r>
          <a:r>
            <a:rPr lang="es-ES" sz="1800" b="1" kern="1200" dirty="0" err="1" smtClean="0"/>
            <a:t>alginatos</a:t>
          </a:r>
          <a:endParaRPr lang="es-ES" sz="1800" b="1" kern="1200" dirty="0"/>
        </a:p>
      </dsp:txBody>
      <dsp:txXfrm>
        <a:off x="4854458" y="1382091"/>
        <a:ext cx="1537272" cy="999226"/>
      </dsp:txXfrm>
    </dsp:sp>
    <dsp:sp modelId="{3A033952-80F8-46BD-906F-AD712B81D12C}">
      <dsp:nvSpPr>
        <dsp:cNvPr id="0" name=""/>
        <dsp:cNvSpPr/>
      </dsp:nvSpPr>
      <dsp:spPr>
        <a:xfrm>
          <a:off x="1730945" y="503267"/>
          <a:ext cx="3989786" cy="3989786"/>
        </a:xfrm>
        <a:custGeom>
          <a:avLst/>
          <a:gdLst/>
          <a:ahLst/>
          <a:cxnLst/>
          <a:rect l="0" t="0" r="0" b="0"/>
          <a:pathLst>
            <a:path>
              <a:moveTo>
                <a:pt x="3987068" y="1890794"/>
              </a:moveTo>
              <a:arcTo wR="1994893" hR="1994893" stAng="21420529" swAng="2194897"/>
            </a:path>
          </a:pathLst>
        </a:custGeom>
        <a:noFill/>
        <a:ln w="635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5EA35D-424D-4511-9976-C8918C1ACA02}">
      <dsp:nvSpPr>
        <dsp:cNvPr id="0" name=""/>
        <dsp:cNvSpPr/>
      </dsp:nvSpPr>
      <dsp:spPr>
        <a:xfrm>
          <a:off x="4129771" y="3612449"/>
          <a:ext cx="1537272" cy="999226"/>
        </a:xfrm>
        <a:prstGeom prst="roundRect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Protectores mucosa esofágica</a:t>
          </a:r>
          <a:endParaRPr lang="es-ES" sz="1800" b="1" kern="1200" dirty="0"/>
        </a:p>
      </dsp:txBody>
      <dsp:txXfrm>
        <a:off x="4129771" y="3612449"/>
        <a:ext cx="1537272" cy="999226"/>
      </dsp:txXfrm>
    </dsp:sp>
    <dsp:sp modelId="{0668970C-045D-40B5-84AA-396BC2CB8232}">
      <dsp:nvSpPr>
        <dsp:cNvPr id="0" name=""/>
        <dsp:cNvSpPr/>
      </dsp:nvSpPr>
      <dsp:spPr>
        <a:xfrm>
          <a:off x="1730945" y="503267"/>
          <a:ext cx="3989786" cy="3989786"/>
        </a:xfrm>
        <a:custGeom>
          <a:avLst/>
          <a:gdLst/>
          <a:ahLst/>
          <a:cxnLst/>
          <a:rect l="0" t="0" r="0" b="0"/>
          <a:pathLst>
            <a:path>
              <a:moveTo>
                <a:pt x="2390911" y="3950083"/>
              </a:moveTo>
              <a:arcTo wR="1994893" hR="1994893" stAng="4712989" swAng="1374022"/>
            </a:path>
          </a:pathLst>
        </a:custGeom>
        <a:noFill/>
        <a:ln w="6350" cap="flat" cmpd="sng" algn="ctr">
          <a:solidFill>
            <a:schemeClr val="accent4">
              <a:hueOff val="5197847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E143DA-CF8A-43F0-8256-A3F53A4AB882}">
      <dsp:nvSpPr>
        <dsp:cNvPr id="0" name=""/>
        <dsp:cNvSpPr/>
      </dsp:nvSpPr>
      <dsp:spPr>
        <a:xfrm>
          <a:off x="1784633" y="3612449"/>
          <a:ext cx="1537272" cy="999226"/>
        </a:xfrm>
        <a:prstGeom prst="roundRect">
          <a:avLst/>
        </a:prstGeom>
        <a:solidFill>
          <a:schemeClr val="accent4">
            <a:hueOff val="7796770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err="1" smtClean="0"/>
            <a:t>Procinéticos</a:t>
          </a:r>
          <a:endParaRPr lang="es-ES" sz="1800" b="1" kern="1200" dirty="0"/>
        </a:p>
      </dsp:txBody>
      <dsp:txXfrm>
        <a:off x="1784633" y="3612449"/>
        <a:ext cx="1537272" cy="999226"/>
      </dsp:txXfrm>
    </dsp:sp>
    <dsp:sp modelId="{6B1993CF-7519-49BE-B44C-78B9843355CB}">
      <dsp:nvSpPr>
        <dsp:cNvPr id="0" name=""/>
        <dsp:cNvSpPr/>
      </dsp:nvSpPr>
      <dsp:spPr>
        <a:xfrm>
          <a:off x="1730945" y="503267"/>
          <a:ext cx="3989786" cy="3989786"/>
        </a:xfrm>
        <a:custGeom>
          <a:avLst/>
          <a:gdLst/>
          <a:ahLst/>
          <a:cxnLst/>
          <a:rect l="0" t="0" r="0" b="0"/>
          <a:pathLst>
            <a:path>
              <a:moveTo>
                <a:pt x="333119" y="3098572"/>
              </a:moveTo>
              <a:arcTo wR="1994893" hR="1994893" stAng="8784575" swAng="2194897"/>
            </a:path>
          </a:pathLst>
        </a:custGeom>
        <a:noFill/>
        <a:ln w="6350" cap="flat" cmpd="sng" algn="ctr">
          <a:solidFill>
            <a:schemeClr val="accent4">
              <a:hueOff val="7796770"/>
              <a:satOff val="-35976"/>
              <a:lumOff val="132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F10B2-163F-4021-9D4D-2BB0F9E6BF2F}">
      <dsp:nvSpPr>
        <dsp:cNvPr id="0" name=""/>
        <dsp:cNvSpPr/>
      </dsp:nvSpPr>
      <dsp:spPr>
        <a:xfrm>
          <a:off x="1059946" y="1382091"/>
          <a:ext cx="1537272" cy="999226"/>
        </a:xfrm>
        <a:prstGeom prst="round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Antagonistas receptores histamina H2</a:t>
          </a:r>
          <a:endParaRPr lang="es-ES" sz="1800" b="1" kern="1200" dirty="0"/>
        </a:p>
      </dsp:txBody>
      <dsp:txXfrm>
        <a:off x="1059946" y="1382091"/>
        <a:ext cx="1537272" cy="999226"/>
      </dsp:txXfrm>
    </dsp:sp>
    <dsp:sp modelId="{8632BD6B-478A-472C-BC09-52BBC775C3A8}">
      <dsp:nvSpPr>
        <dsp:cNvPr id="0" name=""/>
        <dsp:cNvSpPr/>
      </dsp:nvSpPr>
      <dsp:spPr>
        <a:xfrm>
          <a:off x="1730945" y="503267"/>
          <a:ext cx="3989786" cy="3989786"/>
        </a:xfrm>
        <a:custGeom>
          <a:avLst/>
          <a:gdLst/>
          <a:ahLst/>
          <a:cxnLst/>
          <a:rect l="0" t="0" r="0" b="0"/>
          <a:pathLst>
            <a:path>
              <a:moveTo>
                <a:pt x="347841" y="869361"/>
              </a:moveTo>
              <a:arcTo wR="1994893" hR="1994893" stAng="12860832" swAng="1959708"/>
            </a:path>
          </a:pathLst>
        </a:custGeom>
        <a:noFill/>
        <a:ln w="635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73511-D96F-41F7-B3E3-79312A2F4D31}" type="datetimeFigureOut">
              <a:rPr lang="es-ES" smtClean="0"/>
              <a:pPr/>
              <a:t>26/04/2019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504BC-AF3C-4C60-B628-4114CDC7F17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10758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334FA-C46A-4D1E-A5F8-EB9B5E8A1966}" type="datetimeFigureOut">
              <a:rPr lang="es-ES" smtClean="0"/>
              <a:pPr/>
              <a:t>26/04/2019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09298-1EA5-4856-888F-E7CFA176F40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08493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E5CA84-0192-4982-BBFF-9072A4291233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41881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09298-1EA5-4856-888F-E7CFA176F404}" type="slidenum">
              <a:rPr lang="es-ES" smtClean="0"/>
              <a:pPr/>
              <a:t>34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09298-1EA5-4856-888F-E7CFA176F404}" type="slidenum">
              <a:rPr lang="es-ES" smtClean="0"/>
              <a:pPr/>
              <a:t>37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Existe una</a:t>
            </a:r>
            <a:r>
              <a:rPr lang="es-ES" baseline="0" dirty="0" smtClean="0"/>
              <a:t> variabilidad geográfica en cuanto a la prevalencia, pero se sabe que está en aumento en países desarrollados.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5A7D1-BDF4-4EBE-982C-7AD0ADC4054E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66719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5A7D1-BDF4-4EBE-982C-7AD0ADC4054E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66719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Aumento</a:t>
            </a:r>
            <a:r>
              <a:rPr lang="es-ES" baseline="0" dirty="0" smtClean="0"/>
              <a:t> de la obesidad central relacionada con aumento de ERGE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09298-1EA5-4856-888F-E7CFA176F404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09298-1EA5-4856-888F-E7CFA176F404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En los pacientes con síntomas típicos de reflujo sin tratamiento previo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09298-1EA5-4856-888F-E7CFA176F404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900" dirty="0" smtClean="0"/>
              <a:t>La</a:t>
            </a:r>
            <a:r>
              <a:rPr lang="es-ES" sz="900" baseline="0" dirty="0" smtClean="0"/>
              <a:t> mayoría de síntomas de alarma no son específicos para ERGE y están asociados con otras hipótesis diagnósticas como </a:t>
            </a:r>
            <a:r>
              <a:rPr lang="es-ES" sz="900" baseline="0" dirty="0" err="1" smtClean="0"/>
              <a:t>ca</a:t>
            </a:r>
            <a:r>
              <a:rPr lang="es-ES" sz="900" baseline="0" dirty="0" smtClean="0"/>
              <a:t>. Gástrico, úlcera gástrica complicada…</a:t>
            </a:r>
            <a:endParaRPr lang="es-ES" sz="9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09298-1EA5-4856-888F-E7CFA176F404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09298-1EA5-4856-888F-E7CFA176F404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09298-1EA5-4856-888F-E7CFA176F404}" type="slidenum">
              <a:rPr lang="es-ES" smtClean="0"/>
              <a:pPr/>
              <a:t>31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C661C13-3B47-4403-BC9C-8BBDA0B4E27C}" type="datetimeFigureOut">
              <a:rPr lang="es-ES" smtClean="0"/>
              <a:pPr/>
              <a:t>26/04/2019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EB6AB55-B18F-4C16-A80C-055B945D57E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44329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C661C13-3B47-4403-BC9C-8BBDA0B4E27C}" type="datetimeFigureOut">
              <a:rPr lang="es-ES" smtClean="0"/>
              <a:pPr/>
              <a:t>26/04/2019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EB6AB55-B18F-4C16-A80C-055B945D57E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67644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C661C13-3B47-4403-BC9C-8BBDA0B4E27C}" type="datetimeFigureOut">
              <a:rPr lang="es-ES" smtClean="0"/>
              <a:pPr/>
              <a:t>26/04/2019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EB6AB55-B18F-4C16-A80C-055B945D57E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5306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4925" y="644842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Ponente</a:t>
            </a:r>
          </a:p>
        </p:txBody>
      </p:sp>
    </p:spTree>
    <p:extLst>
      <p:ext uri="{BB962C8B-B14F-4D97-AF65-F5344CB8AC3E}">
        <p14:creationId xmlns:p14="http://schemas.microsoft.com/office/powerpoint/2010/main" xmlns="" val="960614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C661C13-3B47-4403-BC9C-8BBDA0B4E27C}" type="datetimeFigureOut">
              <a:rPr lang="es-ES" smtClean="0"/>
              <a:pPr/>
              <a:t>26/04/2019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EB6AB55-B18F-4C16-A80C-055B945D57E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6332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C661C13-3B47-4403-BC9C-8BBDA0B4E27C}" type="datetimeFigureOut">
              <a:rPr lang="es-ES" smtClean="0"/>
              <a:pPr/>
              <a:t>26/04/2019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EB6AB55-B18F-4C16-A80C-055B945D57E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48276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C661C13-3B47-4403-BC9C-8BBDA0B4E27C}" type="datetimeFigureOut">
              <a:rPr lang="es-ES" smtClean="0"/>
              <a:pPr/>
              <a:t>26/04/2019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EB6AB55-B18F-4C16-A80C-055B945D57E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7218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C661C13-3B47-4403-BC9C-8BBDA0B4E27C}" type="datetimeFigureOut">
              <a:rPr lang="es-ES" smtClean="0"/>
              <a:pPr/>
              <a:t>26/04/2019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EB6AB55-B18F-4C16-A80C-055B945D57E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8890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C661C13-3B47-4403-BC9C-8BBDA0B4E27C}" type="datetimeFigureOut">
              <a:rPr lang="es-ES" smtClean="0"/>
              <a:pPr/>
              <a:t>26/04/2019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EB6AB55-B18F-4C16-A80C-055B945D57E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08771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C661C13-3B47-4403-BC9C-8BBDA0B4E27C}" type="datetimeFigureOut">
              <a:rPr lang="es-ES" smtClean="0"/>
              <a:pPr/>
              <a:t>26/04/2019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EB6AB55-B18F-4C16-A80C-055B945D57E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41691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C661C13-3B47-4403-BC9C-8BBDA0B4E27C}" type="datetimeFigureOut">
              <a:rPr lang="es-ES" smtClean="0"/>
              <a:pPr/>
              <a:t>26/04/2019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EB6AB55-B18F-4C16-A80C-055B945D57E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08190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C661C13-3B47-4403-BC9C-8BBDA0B4E27C}" type="datetimeFigureOut">
              <a:rPr lang="es-ES" smtClean="0"/>
              <a:pPr/>
              <a:t>26/04/2019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EB6AB55-B18F-4C16-A80C-055B945D57E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25093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188" y="87312"/>
            <a:ext cx="67992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-50800" y="1412875"/>
            <a:ext cx="9324975" cy="82550"/>
          </a:xfrm>
          <a:prstGeom prst="rect">
            <a:avLst/>
          </a:prstGeom>
          <a:gradFill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1781" y="171743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1661" y="354425"/>
            <a:ext cx="1548264" cy="79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700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0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52237" cy="6957392"/>
          </a:xfrm>
          <a:prstGeom prst="rect">
            <a:avLst/>
          </a:prstGeom>
          <a:effectLst/>
        </p:spPr>
      </p:pic>
      <p:sp>
        <p:nvSpPr>
          <p:cNvPr id="4099" name="Text Box 20"/>
          <p:cNvSpPr txBox="1">
            <a:spLocks noChangeArrowheads="1"/>
          </p:cNvSpPr>
          <p:nvPr/>
        </p:nvSpPr>
        <p:spPr bwMode="auto">
          <a:xfrm>
            <a:off x="144826" y="16506"/>
            <a:ext cx="89646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Curso de Actualización en Aparato Digestivo para Atención Primaria</a:t>
            </a:r>
            <a:endParaRPr lang="es-ES" sz="2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95534" y="5373216"/>
            <a:ext cx="828198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Dra. Luz </a:t>
            </a:r>
            <a:r>
              <a:rPr lang="es-E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Monteserín</a:t>
            </a: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Ron</a:t>
            </a:r>
          </a:p>
          <a:p>
            <a:pPr algn="ctr">
              <a:lnSpc>
                <a:spcPct val="90000"/>
              </a:lnSpc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 Aparato Digestivo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0" y="1393791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solidFill>
                  <a:schemeClr val="bg1"/>
                </a:solidFill>
              </a:rPr>
              <a:t>Avances en la enfermedad por reflujo </a:t>
            </a:r>
            <a:r>
              <a:rPr lang="es-ES" sz="4800" dirty="0" err="1" smtClean="0">
                <a:solidFill>
                  <a:schemeClr val="bg1"/>
                </a:solidFill>
              </a:rPr>
              <a:t>gastroesofágico</a:t>
            </a:r>
            <a:endParaRPr lang="es-E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7612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8650" y="1823286"/>
            <a:ext cx="7886700" cy="128333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s-ES" i="1" dirty="0" smtClean="0"/>
              <a:t>Aquellos pacientes con </a:t>
            </a:r>
            <a:r>
              <a:rPr lang="es-ES" b="1" i="1" dirty="0" smtClean="0"/>
              <a:t>síntomas típicos </a:t>
            </a:r>
            <a:r>
              <a:rPr lang="es-ES" i="1" dirty="0" smtClean="0"/>
              <a:t>de ERGE y </a:t>
            </a:r>
            <a:r>
              <a:rPr lang="es-ES" b="1" i="1" dirty="0" smtClean="0"/>
              <a:t>buena respuesta </a:t>
            </a:r>
            <a:r>
              <a:rPr lang="es-ES" i="1" dirty="0" smtClean="0"/>
              <a:t>al tratamiento empírico con </a:t>
            </a:r>
            <a:r>
              <a:rPr lang="es-ES" b="1" i="1" dirty="0" smtClean="0"/>
              <a:t>IBP</a:t>
            </a:r>
            <a:r>
              <a:rPr lang="es-ES" i="1" dirty="0" smtClean="0"/>
              <a:t> </a:t>
            </a:r>
            <a:r>
              <a:rPr lang="es-ES" b="1" i="1" dirty="0" smtClean="0"/>
              <a:t>no necesitan más pruebas diagnósticas</a:t>
            </a:r>
            <a:endParaRPr lang="es-ES" b="1" i="1" dirty="0"/>
          </a:p>
        </p:txBody>
      </p:sp>
      <p:sp>
        <p:nvSpPr>
          <p:cNvPr id="4" name="3 Rectángulo"/>
          <p:cNvSpPr/>
          <p:nvPr/>
        </p:nvSpPr>
        <p:spPr>
          <a:xfrm>
            <a:off x="0" y="6282211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s-ES" sz="1100" dirty="0" err="1" smtClean="0">
                <a:solidFill>
                  <a:prstClr val="black"/>
                </a:solidFill>
              </a:rPr>
              <a:t>Sandhu</a:t>
            </a:r>
            <a:r>
              <a:rPr lang="es-ES" sz="1100" dirty="0" smtClean="0">
                <a:solidFill>
                  <a:prstClr val="black"/>
                </a:solidFill>
              </a:rPr>
              <a:t> DS, et al. </a:t>
            </a:r>
            <a:r>
              <a:rPr lang="es-ES" sz="1100" dirty="0" err="1" smtClean="0">
                <a:solidFill>
                  <a:prstClr val="black"/>
                </a:solidFill>
              </a:rPr>
              <a:t>Current</a:t>
            </a:r>
            <a:r>
              <a:rPr lang="es-ES" sz="1100" dirty="0" smtClean="0">
                <a:solidFill>
                  <a:prstClr val="black"/>
                </a:solidFill>
              </a:rPr>
              <a:t> </a:t>
            </a:r>
            <a:r>
              <a:rPr lang="es-ES" sz="1100" dirty="0" err="1" smtClean="0">
                <a:solidFill>
                  <a:prstClr val="black"/>
                </a:solidFill>
              </a:rPr>
              <a:t>trends</a:t>
            </a:r>
            <a:r>
              <a:rPr lang="es-ES" sz="1100" dirty="0" smtClean="0">
                <a:solidFill>
                  <a:prstClr val="black"/>
                </a:solidFill>
              </a:rPr>
              <a:t> in </a:t>
            </a:r>
            <a:r>
              <a:rPr lang="es-ES" sz="1100" dirty="0" err="1" smtClean="0">
                <a:solidFill>
                  <a:prstClr val="black"/>
                </a:solidFill>
              </a:rPr>
              <a:t>the</a:t>
            </a:r>
            <a:r>
              <a:rPr lang="es-ES" sz="1100" dirty="0" smtClean="0">
                <a:solidFill>
                  <a:prstClr val="black"/>
                </a:solidFill>
              </a:rPr>
              <a:t> </a:t>
            </a:r>
            <a:r>
              <a:rPr lang="es-ES" sz="1100" dirty="0" err="1" smtClean="0">
                <a:solidFill>
                  <a:prstClr val="black"/>
                </a:solidFill>
              </a:rPr>
              <a:t>management</a:t>
            </a:r>
            <a:r>
              <a:rPr lang="es-ES" sz="1100" dirty="0" smtClean="0">
                <a:solidFill>
                  <a:prstClr val="black"/>
                </a:solidFill>
              </a:rPr>
              <a:t> of </a:t>
            </a:r>
            <a:r>
              <a:rPr lang="es-ES" sz="1100" dirty="0" err="1" smtClean="0">
                <a:solidFill>
                  <a:prstClr val="black"/>
                </a:solidFill>
              </a:rPr>
              <a:t>gastroesophageal</a:t>
            </a:r>
            <a:r>
              <a:rPr lang="es-ES" sz="1100" dirty="0" smtClean="0">
                <a:solidFill>
                  <a:prstClr val="black"/>
                </a:solidFill>
              </a:rPr>
              <a:t> </a:t>
            </a:r>
            <a:r>
              <a:rPr lang="es-ES" sz="1100" dirty="0" err="1" smtClean="0">
                <a:solidFill>
                  <a:prstClr val="black"/>
                </a:solidFill>
              </a:rPr>
              <a:t>reflux</a:t>
            </a:r>
            <a:r>
              <a:rPr lang="es-ES" sz="1100" dirty="0" smtClean="0">
                <a:solidFill>
                  <a:prstClr val="black"/>
                </a:solidFill>
              </a:rPr>
              <a:t> </a:t>
            </a:r>
            <a:r>
              <a:rPr lang="es-ES" sz="1100" dirty="0" err="1" smtClean="0">
                <a:solidFill>
                  <a:prstClr val="black"/>
                </a:solidFill>
              </a:rPr>
              <a:t>disease</a:t>
            </a:r>
            <a:r>
              <a:rPr lang="es-ES" sz="1100" dirty="0" smtClean="0">
                <a:solidFill>
                  <a:prstClr val="black"/>
                </a:solidFill>
              </a:rPr>
              <a:t>. </a:t>
            </a:r>
            <a:r>
              <a:rPr lang="es-ES" sz="1100" dirty="0" err="1" smtClean="0">
                <a:solidFill>
                  <a:prstClr val="black"/>
                </a:solidFill>
              </a:rPr>
              <a:t>Gut</a:t>
            </a:r>
            <a:r>
              <a:rPr lang="es-ES" sz="1100" dirty="0" smtClean="0">
                <a:solidFill>
                  <a:prstClr val="black"/>
                </a:solidFill>
              </a:rPr>
              <a:t> and </a:t>
            </a:r>
            <a:r>
              <a:rPr lang="es-ES" sz="1100" dirty="0" err="1" smtClean="0">
                <a:solidFill>
                  <a:prstClr val="black"/>
                </a:solidFill>
              </a:rPr>
              <a:t>Liver</a:t>
            </a:r>
            <a:r>
              <a:rPr lang="es-ES" sz="1100" dirty="0" smtClean="0">
                <a:solidFill>
                  <a:prstClr val="black"/>
                </a:solidFill>
              </a:rPr>
              <a:t> 2018;12:7-16.</a:t>
            </a:r>
          </a:p>
          <a:p>
            <a:pPr algn="r"/>
            <a:r>
              <a:rPr lang="es-ES" sz="1100" dirty="0" smtClean="0">
                <a:solidFill>
                  <a:prstClr val="black"/>
                </a:solidFill>
              </a:rPr>
              <a:t>Alcedo J, et al. Documento de </a:t>
            </a:r>
            <a:r>
              <a:rPr lang="es-ES" sz="1100" dirty="0" err="1" smtClean="0"/>
              <a:t>de</a:t>
            </a:r>
            <a:r>
              <a:rPr lang="es-ES" sz="1100" dirty="0" smtClean="0"/>
              <a:t> actualización de la Guía de Práctica Clínica sobre la Enfermedad por Reflujo </a:t>
            </a:r>
            <a:r>
              <a:rPr lang="es-ES" sz="1100" dirty="0" err="1" smtClean="0"/>
              <a:t>Gastroesofágico</a:t>
            </a:r>
            <a:r>
              <a:rPr lang="es-ES" sz="1100" dirty="0" smtClean="0"/>
              <a:t> en el adulto. Asociación Española de Gastroenterología, 2019. Recuperado de: https://www.aegastro.es/sites/default/files/archivos/guia-clinica/reflujo_gastroesofagico_final.pdf </a:t>
            </a:r>
            <a:r>
              <a:rPr lang="es-ES" sz="1100" dirty="0" smtClean="0">
                <a:solidFill>
                  <a:prstClr val="black"/>
                </a:solidFill>
              </a:rPr>
              <a:t> </a:t>
            </a:r>
          </a:p>
          <a:p>
            <a:pPr lvl="0" algn="r"/>
            <a:endParaRPr lang="es-ES" sz="1100" dirty="0">
              <a:solidFill>
                <a:prstClr val="black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73457" y="3698545"/>
            <a:ext cx="7369791" cy="2308324"/>
          </a:xfrm>
          <a:prstGeom prst="rect">
            <a:avLst/>
          </a:prstGeom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Baja sensibilidad de la endoscopia</a:t>
            </a:r>
          </a:p>
          <a:p>
            <a:pPr algn="ctr"/>
            <a:endParaRPr lang="es-ES" b="1" dirty="0" smtClean="0"/>
          </a:p>
          <a:p>
            <a:pPr algn="just">
              <a:buFont typeface="Wingdings" pitchFamily="2" charset="2"/>
              <a:buChar char="§"/>
            </a:pPr>
            <a:r>
              <a:rPr lang="es-ES" dirty="0" smtClean="0"/>
              <a:t> Al menos el 65 % no presentan lesiones endoscópicas</a:t>
            </a:r>
          </a:p>
          <a:p>
            <a:pPr algn="just">
              <a:buFont typeface="Wingdings" pitchFamily="2" charset="2"/>
              <a:buChar char="§"/>
            </a:pPr>
            <a:r>
              <a:rPr lang="es-ES" dirty="0" smtClean="0"/>
              <a:t> El 30 % tienen esofagitis erosiva </a:t>
            </a:r>
          </a:p>
          <a:p>
            <a:pPr algn="just">
              <a:buFont typeface="Wingdings" pitchFamily="2" charset="2"/>
              <a:buChar char="§"/>
            </a:pPr>
            <a:r>
              <a:rPr lang="es-ES" dirty="0" smtClean="0"/>
              <a:t> El 5 % complicaciones derivadas de su ERGE, como estenosis péptica o EB. </a:t>
            </a:r>
          </a:p>
          <a:p>
            <a:pPr algn="just">
              <a:buFont typeface="Wingdings" pitchFamily="2" charset="2"/>
              <a:buChar char="§"/>
            </a:pPr>
            <a:endParaRPr lang="es-ES" dirty="0" smtClean="0"/>
          </a:p>
          <a:p>
            <a:pPr algn="just">
              <a:buFont typeface="Wingdings" pitchFamily="2" charset="2"/>
              <a:buChar char="§"/>
            </a:pPr>
            <a:r>
              <a:rPr lang="es-ES" dirty="0" smtClean="0"/>
              <a:t>La intensidad de los síntomas de la ERGE no se correlaciona con el grado de daño subyacente del esófago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Datos de alarma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6679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" sz="2400" dirty="0" smtClean="0"/>
              <a:t>Disfagia</a:t>
            </a:r>
          </a:p>
          <a:p>
            <a:pPr>
              <a:lnSpc>
                <a:spcPct val="150000"/>
              </a:lnSpc>
            </a:pPr>
            <a:r>
              <a:rPr lang="es-ES" sz="2400" dirty="0" err="1" smtClean="0"/>
              <a:t>Odinofagia</a:t>
            </a:r>
            <a:endParaRPr lang="es-ES" sz="2400" dirty="0" smtClean="0"/>
          </a:p>
          <a:p>
            <a:pPr>
              <a:lnSpc>
                <a:spcPct val="150000"/>
              </a:lnSpc>
            </a:pPr>
            <a:r>
              <a:rPr lang="es-ES" sz="2400" dirty="0" smtClean="0"/>
              <a:t>Anorexia</a:t>
            </a:r>
          </a:p>
          <a:p>
            <a:pPr>
              <a:lnSpc>
                <a:spcPct val="150000"/>
              </a:lnSpc>
            </a:pPr>
            <a:r>
              <a:rPr lang="es-ES" sz="2400" dirty="0" smtClean="0"/>
              <a:t>Pérdida de peso</a:t>
            </a:r>
          </a:p>
          <a:p>
            <a:pPr>
              <a:lnSpc>
                <a:spcPct val="150000"/>
              </a:lnSpc>
            </a:pPr>
            <a:r>
              <a:rPr lang="es-ES" sz="2400" dirty="0" smtClean="0"/>
              <a:t>Hemorragia digestiva alta</a:t>
            </a:r>
          </a:p>
          <a:p>
            <a:pPr>
              <a:lnSpc>
                <a:spcPct val="150000"/>
              </a:lnSpc>
            </a:pPr>
            <a:r>
              <a:rPr lang="es-ES" sz="2400" dirty="0" smtClean="0"/>
              <a:t>Anemia</a:t>
            </a:r>
            <a:endParaRPr lang="es-ES" sz="2400" dirty="0"/>
          </a:p>
        </p:txBody>
      </p:sp>
      <p:pic>
        <p:nvPicPr>
          <p:cNvPr id="1026" name="Picture 2" descr="Resultado de imagen de gastroscop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5772" y="3986920"/>
            <a:ext cx="2679701" cy="2140194"/>
          </a:xfrm>
          <a:prstGeom prst="rect">
            <a:avLst/>
          </a:prstGeom>
          <a:noFill/>
        </p:spPr>
      </p:pic>
      <p:pic>
        <p:nvPicPr>
          <p:cNvPr id="1030" name="Picture 6" descr="Imagen relacion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9086" y="2197290"/>
            <a:ext cx="1569030" cy="1569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Diagnóstico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8649" y="1825625"/>
            <a:ext cx="8024031" cy="15180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2400" b="1" dirty="0" smtClean="0"/>
              <a:t>Clínico: </a:t>
            </a:r>
          </a:p>
          <a:p>
            <a:pPr lvl="1"/>
            <a:r>
              <a:rPr lang="es-ES" dirty="0" smtClean="0"/>
              <a:t>Basado en la respuesta sintomática al </a:t>
            </a:r>
            <a:r>
              <a:rPr lang="es-ES" dirty="0" err="1" smtClean="0"/>
              <a:t>tto</a:t>
            </a:r>
            <a:r>
              <a:rPr lang="es-ES" dirty="0" smtClean="0"/>
              <a:t> </a:t>
            </a:r>
            <a:r>
              <a:rPr lang="es-ES" dirty="0" smtClean="0"/>
              <a:t>con </a:t>
            </a:r>
            <a:r>
              <a:rPr lang="es-ES" dirty="0" smtClean="0"/>
              <a:t>IBP</a:t>
            </a:r>
          </a:p>
          <a:p>
            <a:pPr lvl="1"/>
            <a:r>
              <a:rPr lang="es-ES" dirty="0" smtClean="0"/>
              <a:t>Tratamiento empírico corto 2 semanas y reevaluación</a:t>
            </a:r>
          </a:p>
          <a:p>
            <a:pPr lvl="1"/>
            <a:endParaRPr lang="es-ES" dirty="0" smtClean="0"/>
          </a:p>
          <a:p>
            <a:pPr>
              <a:buNone/>
            </a:pPr>
            <a:endParaRPr lang="es-ES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668741" y="4203511"/>
            <a:ext cx="4135272" cy="1846659"/>
          </a:xfrm>
          <a:prstGeom prst="rect">
            <a:avLst/>
          </a:prstGeom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b="1" dirty="0" smtClean="0"/>
              <a:t>Otras pruebas diagnósticas</a:t>
            </a:r>
            <a:r>
              <a:rPr lang="es-ES" sz="2400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s-ES" sz="2400" dirty="0" smtClean="0"/>
              <a:t>EDA</a:t>
            </a:r>
          </a:p>
          <a:p>
            <a:pPr lvl="1">
              <a:buFont typeface="Arial" pitchFamily="34" charset="0"/>
              <a:buChar char="•"/>
            </a:pPr>
            <a:r>
              <a:rPr lang="es-ES" sz="2400" dirty="0" smtClean="0"/>
              <a:t>Manometría + </a:t>
            </a:r>
            <a:r>
              <a:rPr lang="es-ES" sz="2400" dirty="0" err="1" smtClean="0"/>
              <a:t>phmetría</a:t>
            </a:r>
            <a:endParaRPr lang="es-ES" sz="2400" dirty="0" smtClean="0"/>
          </a:p>
          <a:p>
            <a:pPr lvl="1">
              <a:buFont typeface="Arial" pitchFamily="34" charset="0"/>
              <a:buChar char="•"/>
            </a:pPr>
            <a:r>
              <a:rPr lang="es-ES" sz="2400" dirty="0" smtClean="0"/>
              <a:t> </a:t>
            </a:r>
            <a:r>
              <a:rPr lang="es-ES" sz="2400" dirty="0" err="1" smtClean="0"/>
              <a:t>Impedanciometría</a:t>
            </a:r>
            <a:endParaRPr lang="es-ES" sz="2400" dirty="0" smtClean="0"/>
          </a:p>
          <a:p>
            <a:pPr lvl="1"/>
            <a:endParaRPr lang="es-ES" dirty="0"/>
          </a:p>
        </p:txBody>
      </p:sp>
      <p:pic>
        <p:nvPicPr>
          <p:cNvPr id="30724" name="Picture 4" descr="Resultado de imagen de phmet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0942" y="3766781"/>
            <a:ext cx="2901432" cy="2572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Algoritmo diagnóstico</a:t>
            </a:r>
            <a:endParaRPr lang="es-ES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-191069" y="1405720"/>
          <a:ext cx="5445457" cy="54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Diagrama"/>
          <p:cNvGraphicFramePr/>
          <p:nvPr/>
        </p:nvGraphicFramePr>
        <p:xfrm>
          <a:off x="5131557" y="1369706"/>
          <a:ext cx="3780430" cy="4553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5472752" y="6237027"/>
            <a:ext cx="3493827" cy="369332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/>
              <a:t>* En ausencia de datos de alarma</a:t>
            </a:r>
            <a:endParaRPr lang="es-E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Diagnóstico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887104" y="2224585"/>
            <a:ext cx="7342496" cy="34778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es-ES" sz="2800" b="1" dirty="0" smtClean="0"/>
              <a:t>Indicación de estudios complementarios para:</a:t>
            </a:r>
          </a:p>
          <a:p>
            <a:pPr marL="342900" indent="-342900">
              <a:buFont typeface="+mj-lt"/>
              <a:buAutoNum type="arabicPeriod"/>
            </a:pPr>
            <a:endParaRPr lang="es-ES" sz="2400" b="1" dirty="0" smtClean="0"/>
          </a:p>
          <a:p>
            <a:pPr marL="342900" indent="-342900">
              <a:buFont typeface="+mj-lt"/>
              <a:buAutoNum type="arabicPeriod"/>
            </a:pPr>
            <a:r>
              <a:rPr lang="es-ES" sz="2400" b="1" dirty="0" smtClean="0"/>
              <a:t>Confirmación del diagnóstico de ERGE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2400" dirty="0" smtClean="0"/>
              <a:t>Pacientes refractarios al </a:t>
            </a:r>
            <a:r>
              <a:rPr lang="es-ES" sz="2400" dirty="0" err="1" smtClean="0"/>
              <a:t>tto</a:t>
            </a:r>
            <a:endParaRPr lang="es-ES" sz="24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s-ES" sz="2400" dirty="0" smtClean="0"/>
              <a:t>Previo a </a:t>
            </a:r>
            <a:r>
              <a:rPr lang="es-ES" sz="2400" dirty="0" err="1" smtClean="0"/>
              <a:t>tto</a:t>
            </a:r>
            <a:r>
              <a:rPr lang="es-ES" sz="2400" dirty="0" smtClean="0"/>
              <a:t> quirúrgico</a:t>
            </a:r>
          </a:p>
          <a:p>
            <a:pPr marL="800100" lvl="1" indent="-342900">
              <a:buFont typeface="+mj-lt"/>
              <a:buAutoNum type="arabicPeriod"/>
            </a:pPr>
            <a:endParaRPr lang="es-E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s-ES" sz="2400" b="1" dirty="0" smtClean="0"/>
              <a:t>Establecer un diagnóstico alternativo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2400" dirty="0" smtClean="0"/>
              <a:t>Alteración de la motilidad</a:t>
            </a:r>
          </a:p>
          <a:p>
            <a:pPr marL="800100" lvl="1" indent="-342900">
              <a:buFont typeface="+mj-lt"/>
              <a:buAutoNum type="arabicPeriod"/>
            </a:pPr>
            <a:r>
              <a:rPr lang="es-ES" sz="2400" dirty="0" smtClean="0"/>
              <a:t>Trastorno funcional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Espectro de la enfermedad</a:t>
            </a:r>
            <a:endParaRPr lang="es-ES" dirty="0"/>
          </a:p>
        </p:txBody>
      </p:sp>
      <p:graphicFrame>
        <p:nvGraphicFramePr>
          <p:cNvPr id="3" name="2 Diagrama"/>
          <p:cNvGraphicFramePr/>
          <p:nvPr/>
        </p:nvGraphicFramePr>
        <p:xfrm>
          <a:off x="286603" y="1282890"/>
          <a:ext cx="8516204" cy="5575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Modalidades Terapéuticas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ES" dirty="0" smtClean="0">
                <a:solidFill>
                  <a:srgbClr val="002060"/>
                </a:solidFill>
              </a:rPr>
              <a:t>Cambios en el estilo de vida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ES" dirty="0" smtClean="0">
                <a:solidFill>
                  <a:srgbClr val="002060"/>
                </a:solidFill>
              </a:rPr>
              <a:t>Tratamiento médico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ES" dirty="0" smtClean="0">
                <a:solidFill>
                  <a:srgbClr val="002060"/>
                </a:solidFill>
              </a:rPr>
              <a:t>Tratamiento quirúrgico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ES" dirty="0" smtClean="0">
                <a:solidFill>
                  <a:srgbClr val="002060"/>
                </a:solidFill>
              </a:rPr>
              <a:t>Tratamiento endoscópico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26626" name="Picture 2" descr="Resultado de imagen de calidad de v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8744" y="3562065"/>
            <a:ext cx="2231409" cy="2231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Impacto en la calidad de vida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8650" y="1825626"/>
            <a:ext cx="7886700" cy="835688"/>
          </a:xfrm>
        </p:spPr>
        <p:txBody>
          <a:bodyPr/>
          <a:lstStyle/>
          <a:p>
            <a:pPr algn="ctr">
              <a:buNone/>
            </a:pPr>
            <a:r>
              <a:rPr lang="es-ES" sz="2400" dirty="0" smtClean="0"/>
              <a:t>Existe una asociación entre ERGE y deterioro de la calidad de vida con la salud</a:t>
            </a:r>
            <a:endParaRPr lang="es-ES" sz="2400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250" y="2876338"/>
            <a:ext cx="8581386" cy="323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0" y="642711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100" dirty="0" err="1" smtClean="0">
                <a:solidFill>
                  <a:prstClr val="black"/>
                </a:solidFill>
              </a:rPr>
              <a:t>Zatarain</a:t>
            </a:r>
            <a:r>
              <a:rPr lang="es-ES" sz="1100" dirty="0" smtClean="0">
                <a:solidFill>
                  <a:prstClr val="black"/>
                </a:solidFill>
              </a:rPr>
              <a:t> A, et al. </a:t>
            </a:r>
            <a:r>
              <a:rPr lang="es-ES" sz="1100" dirty="0" smtClean="0"/>
              <a:t>Factores independientes asociados con el impacto de la enfermedad por reflujo </a:t>
            </a:r>
            <a:r>
              <a:rPr lang="es-ES" sz="1100" dirty="0" err="1" smtClean="0"/>
              <a:t>gastroesofágico</a:t>
            </a:r>
            <a:r>
              <a:rPr lang="es-ES" sz="1100" dirty="0" smtClean="0"/>
              <a:t> en la calidad de vida relacionada con la salud. </a:t>
            </a:r>
            <a:r>
              <a:rPr lang="es-ES" sz="1100" dirty="0" err="1" smtClean="0"/>
              <a:t>Rev</a:t>
            </a:r>
            <a:r>
              <a:rPr lang="es-ES" sz="1100" dirty="0" smtClean="0"/>
              <a:t> </a:t>
            </a:r>
            <a:r>
              <a:rPr lang="es-ES" sz="1100" dirty="0" err="1" smtClean="0"/>
              <a:t>Esp</a:t>
            </a:r>
            <a:r>
              <a:rPr lang="es-ES" sz="1100" dirty="0" smtClean="0"/>
              <a:t> </a:t>
            </a:r>
            <a:r>
              <a:rPr lang="es-ES" sz="1100" dirty="0" err="1" smtClean="0"/>
              <a:t>Enferm</a:t>
            </a:r>
            <a:r>
              <a:rPr lang="es-ES" sz="1100" dirty="0" smtClean="0"/>
              <a:t> </a:t>
            </a:r>
            <a:r>
              <a:rPr lang="es-ES" sz="1100" dirty="0" err="1" smtClean="0"/>
              <a:t>Dig</a:t>
            </a:r>
            <a:r>
              <a:rPr lang="es-ES" sz="1100" dirty="0" smtClean="0"/>
              <a:t>. 2019 Feb;111:94-100.</a:t>
            </a:r>
            <a:endParaRPr lang="es-ES" sz="11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Impacto en la calidad de vida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691784"/>
          </a:xfrm>
        </p:spPr>
        <p:txBody>
          <a:bodyPr/>
          <a:lstStyle/>
          <a:p>
            <a:r>
              <a:rPr lang="es-ES" sz="2400" dirty="0" smtClean="0"/>
              <a:t>Variables modificables asociadas con deterioro de CV:</a:t>
            </a:r>
          </a:p>
          <a:p>
            <a:pPr lvl="1"/>
            <a:r>
              <a:rPr lang="es-ES" sz="2000" dirty="0" smtClean="0"/>
              <a:t>severidad de los síntomas de la ERGE</a:t>
            </a:r>
          </a:p>
          <a:p>
            <a:pPr lvl="1"/>
            <a:r>
              <a:rPr lang="es-ES" sz="2000" dirty="0" smtClean="0"/>
              <a:t>índice de masa corporal</a:t>
            </a:r>
          </a:p>
          <a:p>
            <a:pPr lvl="1"/>
            <a:r>
              <a:rPr lang="es-ES" sz="2000" dirty="0" smtClean="0"/>
              <a:t>presencia de síntomas de dispepsia</a:t>
            </a:r>
          </a:p>
          <a:p>
            <a:pPr lvl="1"/>
            <a:r>
              <a:rPr lang="es-ES" sz="2000" dirty="0" smtClean="0"/>
              <a:t>estado de ansiedad y depresión</a:t>
            </a:r>
            <a:endParaRPr lang="es-ES" sz="2000" dirty="0"/>
          </a:p>
        </p:txBody>
      </p:sp>
      <p:sp>
        <p:nvSpPr>
          <p:cNvPr id="4" name="3 CuadroTexto"/>
          <p:cNvSpPr txBox="1"/>
          <p:nvPr/>
        </p:nvSpPr>
        <p:spPr>
          <a:xfrm>
            <a:off x="6346211" y="2442950"/>
            <a:ext cx="2033515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Empeoramiento de los síntomas de ERGE</a:t>
            </a:r>
            <a:endParaRPr lang="es-ES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600504" y="5022376"/>
            <a:ext cx="7902052" cy="1200329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31750" cmpd="tri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Si consideramos como objetivo terapéutico la mejoría de la calidad de vida, no debemos prestar atención sólo a los síntomas típicos de la enfermedad.</a:t>
            </a:r>
            <a:endParaRPr lang="es-ES" sz="2400" dirty="0"/>
          </a:p>
        </p:txBody>
      </p:sp>
      <p:sp>
        <p:nvSpPr>
          <p:cNvPr id="7" name="6 Flecha abajo"/>
          <p:cNvSpPr/>
          <p:nvPr/>
        </p:nvSpPr>
        <p:spPr>
          <a:xfrm>
            <a:off x="4285397" y="3807725"/>
            <a:ext cx="559558" cy="9826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0" y="642711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100" dirty="0" err="1" smtClean="0">
                <a:solidFill>
                  <a:prstClr val="black"/>
                </a:solidFill>
              </a:rPr>
              <a:t>Zatarain</a:t>
            </a:r>
            <a:r>
              <a:rPr lang="es-ES" sz="1100" dirty="0" smtClean="0">
                <a:solidFill>
                  <a:prstClr val="black"/>
                </a:solidFill>
              </a:rPr>
              <a:t> A, et al. </a:t>
            </a:r>
            <a:r>
              <a:rPr lang="es-ES" sz="1100" dirty="0" smtClean="0"/>
              <a:t>Factores independientes asociados con el impacto de la enfermedad por reflujo </a:t>
            </a:r>
            <a:r>
              <a:rPr lang="es-ES" sz="1100" dirty="0" err="1" smtClean="0"/>
              <a:t>gastroesofágico</a:t>
            </a:r>
            <a:r>
              <a:rPr lang="es-ES" sz="1100" dirty="0" smtClean="0"/>
              <a:t> en la calidad de vida relacionada con la salud. </a:t>
            </a:r>
            <a:r>
              <a:rPr lang="es-ES" sz="1100" dirty="0" err="1" smtClean="0"/>
              <a:t>Rev</a:t>
            </a:r>
            <a:r>
              <a:rPr lang="es-ES" sz="1100" dirty="0" smtClean="0"/>
              <a:t> </a:t>
            </a:r>
            <a:r>
              <a:rPr lang="es-ES" sz="1100" dirty="0" err="1" smtClean="0"/>
              <a:t>Esp</a:t>
            </a:r>
            <a:r>
              <a:rPr lang="es-ES" sz="1100" dirty="0" smtClean="0"/>
              <a:t> </a:t>
            </a:r>
            <a:r>
              <a:rPr lang="es-ES" sz="1100" dirty="0" err="1" smtClean="0"/>
              <a:t>Enferm</a:t>
            </a:r>
            <a:r>
              <a:rPr lang="es-ES" sz="1100" dirty="0" smtClean="0"/>
              <a:t> </a:t>
            </a:r>
            <a:r>
              <a:rPr lang="es-ES" sz="1100" dirty="0" err="1" smtClean="0"/>
              <a:t>Dig</a:t>
            </a:r>
            <a:r>
              <a:rPr lang="es-ES" sz="1100" dirty="0" smtClean="0"/>
              <a:t>. 2019 Feb;111:94-100.</a:t>
            </a:r>
            <a:endParaRPr lang="es-ES" sz="11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" y="4844955"/>
            <a:ext cx="9143999" cy="1368900"/>
          </a:xfrm>
        </p:spPr>
        <p:txBody>
          <a:bodyPr/>
          <a:lstStyle/>
          <a:p>
            <a:r>
              <a:rPr lang="es-ES" dirty="0" smtClean="0"/>
              <a:t>Cambios en el estilo de vida</a:t>
            </a:r>
            <a:endParaRPr lang="es-ES" dirty="0"/>
          </a:p>
        </p:txBody>
      </p:sp>
      <p:pic>
        <p:nvPicPr>
          <p:cNvPr id="37890" name="Picture 2" descr="Resultado de imagen de estilo de v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1328" y="1586554"/>
            <a:ext cx="3258402" cy="3258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Definición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615587" y="1616620"/>
            <a:ext cx="7886700" cy="1675221"/>
          </a:xfrm>
        </p:spPr>
        <p:txBody>
          <a:bodyPr/>
          <a:lstStyle/>
          <a:p>
            <a:r>
              <a:rPr lang="es-ES" sz="2400" dirty="0" smtClean="0"/>
              <a:t>Enfermedad por Reflujo </a:t>
            </a:r>
            <a:r>
              <a:rPr lang="es-ES" sz="2400" dirty="0" err="1" smtClean="0"/>
              <a:t>Gastroesofágico</a:t>
            </a:r>
            <a:endParaRPr lang="es-ES" sz="2400" dirty="0" smtClean="0"/>
          </a:p>
          <a:p>
            <a:pPr lvl="1" algn="just"/>
            <a:r>
              <a:rPr lang="es-ES" dirty="0" smtClean="0"/>
              <a:t>“</a:t>
            </a:r>
            <a:r>
              <a:rPr lang="es-ES" sz="2000" dirty="0" smtClean="0"/>
              <a:t>Conjunto de síntomas o complicaciones resultantes del reflujo de ácido gástrico a esófago, cavidad oral o vías respiratorias”</a:t>
            </a:r>
          </a:p>
          <a:p>
            <a:endParaRPr lang="es-ES" sz="2400" dirty="0" smtClean="0"/>
          </a:p>
          <a:p>
            <a:r>
              <a:rPr lang="es-ES" sz="2400" dirty="0" smtClean="0"/>
              <a:t>Prevalencia variable:</a:t>
            </a:r>
          </a:p>
          <a:p>
            <a:pPr lvl="1"/>
            <a:r>
              <a:rPr lang="es-ES" sz="2000" dirty="0" smtClean="0"/>
              <a:t>18,1% - 27,8 % EEUU	</a:t>
            </a:r>
          </a:p>
          <a:p>
            <a:pPr lvl="1"/>
            <a:r>
              <a:rPr lang="es-ES" sz="2000" dirty="0" smtClean="0"/>
              <a:t>8,8% - 25,9 % Europa</a:t>
            </a:r>
          </a:p>
          <a:p>
            <a:pPr lvl="2"/>
            <a:r>
              <a:rPr lang="es-ES" dirty="0" smtClean="0"/>
              <a:t>31% España</a:t>
            </a:r>
          </a:p>
          <a:p>
            <a:pPr lvl="1"/>
            <a:r>
              <a:rPr lang="es-ES" sz="2000" dirty="0" smtClean="0"/>
              <a:t>2,5%-7,8% Asia</a:t>
            </a:r>
            <a:endParaRPr lang="es-ES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6113417"/>
            <a:ext cx="9144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err="1" smtClean="0"/>
              <a:t>Katz</a:t>
            </a:r>
            <a:r>
              <a:rPr lang="es-ES" sz="1100" dirty="0" smtClean="0"/>
              <a:t> PO, et al. </a:t>
            </a:r>
            <a:r>
              <a:rPr lang="es-ES" sz="1100" dirty="0" err="1" smtClean="0"/>
              <a:t>Guidelines</a:t>
            </a:r>
            <a:r>
              <a:rPr lang="es-ES" sz="1100" dirty="0" smtClean="0"/>
              <a:t> </a:t>
            </a:r>
            <a:r>
              <a:rPr lang="es-ES" sz="1100" dirty="0" err="1" smtClean="0"/>
              <a:t>for</a:t>
            </a:r>
            <a:r>
              <a:rPr lang="es-ES" sz="1100" dirty="0" smtClean="0"/>
              <a:t> </a:t>
            </a:r>
            <a:r>
              <a:rPr lang="es-ES" sz="1100" dirty="0" err="1" smtClean="0"/>
              <a:t>the</a:t>
            </a:r>
            <a:r>
              <a:rPr lang="es-ES" sz="1100" dirty="0" smtClean="0"/>
              <a:t> diagnosis and </a:t>
            </a:r>
            <a:r>
              <a:rPr lang="es-ES" sz="1100" dirty="0" err="1" smtClean="0"/>
              <a:t>management</a:t>
            </a:r>
            <a:r>
              <a:rPr lang="es-ES" sz="1100" dirty="0" smtClean="0"/>
              <a:t> of </a:t>
            </a:r>
            <a:r>
              <a:rPr lang="es-ES" sz="1100" dirty="0" err="1" smtClean="0"/>
              <a:t>gastroesophageal</a:t>
            </a:r>
            <a:r>
              <a:rPr lang="es-ES" sz="1100" dirty="0" smtClean="0"/>
              <a:t> </a:t>
            </a:r>
            <a:r>
              <a:rPr lang="es-ES" sz="1100" dirty="0" err="1" smtClean="0"/>
              <a:t>reflux</a:t>
            </a:r>
            <a:r>
              <a:rPr lang="es-ES" sz="1100" dirty="0" smtClean="0"/>
              <a:t> </a:t>
            </a:r>
            <a:r>
              <a:rPr lang="es-ES" sz="1100" dirty="0" err="1" smtClean="0"/>
              <a:t>disease</a:t>
            </a:r>
            <a:r>
              <a:rPr lang="es-ES" sz="1100" dirty="0" smtClean="0"/>
              <a:t>. Am J </a:t>
            </a:r>
            <a:r>
              <a:rPr lang="es-ES" sz="1100" dirty="0" err="1" smtClean="0"/>
              <a:t>Gastroenterol</a:t>
            </a:r>
            <a:r>
              <a:rPr lang="es-ES" sz="1100" dirty="0" smtClean="0"/>
              <a:t> 2013;108:308-28.</a:t>
            </a:r>
          </a:p>
          <a:p>
            <a:pPr algn="r"/>
            <a:r>
              <a:rPr lang="es-ES" sz="1100" dirty="0" err="1" smtClean="0"/>
              <a:t>Sandhu</a:t>
            </a:r>
            <a:r>
              <a:rPr lang="es-ES" sz="1100" dirty="0" smtClean="0"/>
              <a:t> DS, et al. </a:t>
            </a:r>
            <a:r>
              <a:rPr lang="es-ES" sz="1100" dirty="0" err="1" smtClean="0"/>
              <a:t>Current</a:t>
            </a:r>
            <a:r>
              <a:rPr lang="es-ES" sz="1100" dirty="0" smtClean="0"/>
              <a:t> </a:t>
            </a:r>
            <a:r>
              <a:rPr lang="es-ES" sz="1100" dirty="0" err="1" smtClean="0"/>
              <a:t>trends</a:t>
            </a:r>
            <a:r>
              <a:rPr lang="es-ES" sz="1100" dirty="0" smtClean="0"/>
              <a:t> in </a:t>
            </a:r>
            <a:r>
              <a:rPr lang="es-ES" sz="1100" dirty="0" err="1" smtClean="0"/>
              <a:t>the</a:t>
            </a:r>
            <a:r>
              <a:rPr lang="es-ES" sz="1100" dirty="0" smtClean="0"/>
              <a:t> </a:t>
            </a:r>
            <a:r>
              <a:rPr lang="es-ES" sz="1100" dirty="0" err="1" smtClean="0"/>
              <a:t>management</a:t>
            </a:r>
            <a:r>
              <a:rPr lang="es-ES" sz="1100" dirty="0" smtClean="0"/>
              <a:t> of </a:t>
            </a:r>
            <a:r>
              <a:rPr lang="es-ES" sz="1100" dirty="0" err="1" smtClean="0"/>
              <a:t>gastroesophageal</a:t>
            </a:r>
            <a:r>
              <a:rPr lang="es-ES" sz="1100" dirty="0" smtClean="0"/>
              <a:t> </a:t>
            </a:r>
            <a:r>
              <a:rPr lang="es-ES" sz="1100" dirty="0" err="1" smtClean="0"/>
              <a:t>reflux</a:t>
            </a:r>
            <a:r>
              <a:rPr lang="es-ES" sz="1100" dirty="0" smtClean="0"/>
              <a:t> </a:t>
            </a:r>
            <a:r>
              <a:rPr lang="es-ES" sz="1100" dirty="0" err="1" smtClean="0"/>
              <a:t>disease</a:t>
            </a:r>
            <a:r>
              <a:rPr lang="es-ES" sz="1100" dirty="0" smtClean="0"/>
              <a:t>. </a:t>
            </a:r>
            <a:r>
              <a:rPr lang="es-ES" sz="1100" dirty="0" err="1" smtClean="0"/>
              <a:t>Gut</a:t>
            </a:r>
            <a:r>
              <a:rPr lang="es-ES" sz="1100" dirty="0" smtClean="0"/>
              <a:t> and </a:t>
            </a:r>
            <a:r>
              <a:rPr lang="es-ES" sz="1100" dirty="0" err="1" smtClean="0"/>
              <a:t>Liver</a:t>
            </a:r>
            <a:r>
              <a:rPr lang="es-ES" sz="1100" dirty="0" smtClean="0"/>
              <a:t> 2018;12:7-16.</a:t>
            </a:r>
          </a:p>
          <a:p>
            <a:pPr algn="r"/>
            <a:r>
              <a:rPr lang="es-ES" sz="1100" dirty="0" smtClean="0"/>
              <a:t>Díaz-Rubio M, et al. </a:t>
            </a:r>
            <a:r>
              <a:rPr lang="en-US" sz="1100" dirty="0" smtClean="0"/>
              <a:t>Symptoms of gastro-</a:t>
            </a:r>
            <a:r>
              <a:rPr lang="en-US" sz="1100" dirty="0" err="1" smtClean="0"/>
              <a:t>oesophageal</a:t>
            </a:r>
            <a:r>
              <a:rPr lang="en-US" sz="1100" dirty="0" smtClean="0"/>
              <a:t> reflux: prevalence, severity, duration and associated factors in a Spanish population. Aliment </a:t>
            </a:r>
            <a:r>
              <a:rPr lang="en-US" sz="1100" dirty="0" err="1" smtClean="0"/>
              <a:t>Pharmacol</a:t>
            </a:r>
            <a:r>
              <a:rPr lang="en-US" sz="1100" dirty="0" smtClean="0"/>
              <a:t> </a:t>
            </a:r>
            <a:r>
              <a:rPr lang="en-US" sz="1100" dirty="0" err="1" smtClean="0"/>
              <a:t>Ther</a:t>
            </a:r>
            <a:r>
              <a:rPr lang="en-US" sz="1100" dirty="0" smtClean="0"/>
              <a:t>. 2004 Jan 1;19:95-105.</a:t>
            </a:r>
          </a:p>
          <a:p>
            <a:pPr algn="r"/>
            <a:endParaRPr lang="es-ES" sz="1100" dirty="0"/>
          </a:p>
        </p:txBody>
      </p:sp>
      <p:sp>
        <p:nvSpPr>
          <p:cNvPr id="2054" name="AutoShape 6" descr="Resultado de imagen de esofagitis por refluj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6" name="AutoShape 8" descr="Resultado de imagen de esofagitis por refluj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64" name="Picture 16" descr="Imagen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3622" y="3031290"/>
            <a:ext cx="3644538" cy="2760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7844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Cambios en el Estilo de Vida</a:t>
            </a:r>
            <a:endParaRPr lang="es-ES" dirty="0"/>
          </a:p>
        </p:txBody>
      </p:sp>
      <p:pic>
        <p:nvPicPr>
          <p:cNvPr id="28674" name="Picture 2" descr="https://www.arqhys.com/arquitectura/fotos/arquitectura/Piedras-angular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008" y="2055006"/>
            <a:ext cx="4430073" cy="4430074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281685" y="2702257"/>
            <a:ext cx="35484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i="1" dirty="0" smtClean="0">
                <a:solidFill>
                  <a:srgbClr val="002060"/>
                </a:solidFill>
              </a:rPr>
              <a:t>Primera piedra en la construcción de una base de una cimentación de albañilería, importante, ya que todas las otras piedras se establecerán en referencia a esta piedra, lo que determina la posición de toda la estructura.</a:t>
            </a:r>
            <a:endParaRPr lang="es-ES" sz="2400" i="1" dirty="0">
              <a:solidFill>
                <a:srgbClr val="00206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568287" y="2006221"/>
            <a:ext cx="2893325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PIEDRA ANGULAR</a:t>
            </a:r>
            <a:endParaRPr lang="es-E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Cambios en el Estilo de Vida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b="1" dirty="0" smtClean="0"/>
              <a:t>Tabaco</a:t>
            </a:r>
          </a:p>
          <a:p>
            <a:pPr algn="just"/>
            <a:r>
              <a:rPr lang="es-ES" b="1" dirty="0" smtClean="0"/>
              <a:t>Pérdida de peso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Medidas dietéticas (chocolate, cafeína, picantes, cítricos…)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Elevar la cabecera de la cama</a:t>
            </a:r>
          </a:p>
          <a:p>
            <a:pPr algn="just"/>
            <a:r>
              <a:rPr lang="es-ES" sz="2400" dirty="0" smtClean="0"/>
              <a:t>Evitar comer 3 horas antes de acostarse</a:t>
            </a:r>
          </a:p>
          <a:p>
            <a:pPr algn="just"/>
            <a:r>
              <a:rPr lang="es-ES" sz="2400" dirty="0" smtClean="0"/>
              <a:t>Evitar el decúbito lateral derecho</a:t>
            </a:r>
          </a:p>
        </p:txBody>
      </p:sp>
      <p:pic>
        <p:nvPicPr>
          <p:cNvPr id="30724" name="Picture 4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8214" y="3971498"/>
            <a:ext cx="3255786" cy="2586250"/>
          </a:xfrm>
          <a:prstGeom prst="rect">
            <a:avLst/>
          </a:prstGeom>
          <a:noFill/>
        </p:spPr>
      </p:pic>
      <p:pic>
        <p:nvPicPr>
          <p:cNvPr id="23554" name="Picture 2" descr="Imagen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0942" y="1719618"/>
            <a:ext cx="996215" cy="996215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4872249" y="1965278"/>
            <a:ext cx="3684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Un </a:t>
            </a:r>
            <a:r>
              <a:rPr lang="es-ES" dirty="0" smtClean="0">
                <a:cs typeface="Arial"/>
              </a:rPr>
              <a:t>↓ del IMC en 3 puntos supone una reducción de los síntomas al 50%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51184" y="2978980"/>
            <a:ext cx="7886700" cy="2852737"/>
          </a:xfrm>
        </p:spPr>
        <p:txBody>
          <a:bodyPr/>
          <a:lstStyle/>
          <a:p>
            <a:r>
              <a:rPr lang="es-ES" dirty="0" smtClean="0"/>
              <a:t>Tratamiento médico</a:t>
            </a:r>
            <a:endParaRPr lang="es-ES" dirty="0"/>
          </a:p>
        </p:txBody>
      </p:sp>
      <p:pic>
        <p:nvPicPr>
          <p:cNvPr id="43010" name="Picture 2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7289" y="2195220"/>
            <a:ext cx="4703975" cy="2114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Tratamiento médico</a:t>
            </a:r>
            <a:endParaRPr lang="es-ES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968990" y="1801504"/>
          <a:ext cx="7451677" cy="4681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Tratamiento médico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97391" y="1825625"/>
            <a:ext cx="6495481" cy="439903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es-ES" b="1" dirty="0" smtClean="0"/>
              <a:t>Inhibidores Bomba Protones</a:t>
            </a:r>
          </a:p>
          <a:p>
            <a:pPr lvl="1"/>
            <a:endParaRPr lang="es-ES" b="1" dirty="0" smtClean="0"/>
          </a:p>
          <a:p>
            <a:pPr lvl="1"/>
            <a:endParaRPr lang="es-ES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586854" y="2347416"/>
            <a:ext cx="801123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/>
              <a:t> Tratamiento médico + efectivo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/>
              <a:t> Superiores en eficacia a los antiH2 con misma tasa de efectos secundarios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/>
              <a:t> Tratamiento continuo vs “a demanda”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/>
              <a:t> Tasas de respuesta: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57 % - 80 % Esofagitis Erosiva (EE)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50 % ERGE no erosivo</a:t>
            </a:r>
          </a:p>
          <a:p>
            <a:pPr algn="just">
              <a:buFont typeface="Arial" pitchFamily="34" charset="0"/>
              <a:buChar char="•"/>
            </a:pPr>
            <a:endParaRPr lang="es-ES" sz="2400" dirty="0" smtClean="0"/>
          </a:p>
          <a:p>
            <a:pPr algn="just">
              <a:buFont typeface="Arial" pitchFamily="34" charset="0"/>
              <a:buChar char="•"/>
            </a:pPr>
            <a:endParaRPr lang="es-ES" sz="2400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2246811" y="6596390"/>
            <a:ext cx="68971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s-ES" sz="1100" dirty="0" err="1" smtClean="0">
                <a:solidFill>
                  <a:prstClr val="black"/>
                </a:solidFill>
              </a:rPr>
              <a:t>Sandhu</a:t>
            </a:r>
            <a:r>
              <a:rPr lang="es-ES" sz="1100" dirty="0" smtClean="0">
                <a:solidFill>
                  <a:prstClr val="black"/>
                </a:solidFill>
              </a:rPr>
              <a:t> DS, et al. </a:t>
            </a:r>
            <a:r>
              <a:rPr lang="es-ES" sz="1100" dirty="0" err="1" smtClean="0">
                <a:solidFill>
                  <a:prstClr val="black"/>
                </a:solidFill>
              </a:rPr>
              <a:t>Current</a:t>
            </a:r>
            <a:r>
              <a:rPr lang="es-ES" sz="1100" dirty="0" smtClean="0">
                <a:solidFill>
                  <a:prstClr val="black"/>
                </a:solidFill>
              </a:rPr>
              <a:t> </a:t>
            </a:r>
            <a:r>
              <a:rPr lang="es-ES" sz="1100" dirty="0" err="1" smtClean="0">
                <a:solidFill>
                  <a:prstClr val="black"/>
                </a:solidFill>
              </a:rPr>
              <a:t>trends</a:t>
            </a:r>
            <a:r>
              <a:rPr lang="es-ES" sz="1100" dirty="0" smtClean="0">
                <a:solidFill>
                  <a:prstClr val="black"/>
                </a:solidFill>
              </a:rPr>
              <a:t> in </a:t>
            </a:r>
            <a:r>
              <a:rPr lang="es-ES" sz="1100" dirty="0" err="1" smtClean="0">
                <a:solidFill>
                  <a:prstClr val="black"/>
                </a:solidFill>
              </a:rPr>
              <a:t>the</a:t>
            </a:r>
            <a:r>
              <a:rPr lang="es-ES" sz="1100" dirty="0" smtClean="0">
                <a:solidFill>
                  <a:prstClr val="black"/>
                </a:solidFill>
              </a:rPr>
              <a:t> </a:t>
            </a:r>
            <a:r>
              <a:rPr lang="es-ES" sz="1100" dirty="0" err="1" smtClean="0">
                <a:solidFill>
                  <a:prstClr val="black"/>
                </a:solidFill>
              </a:rPr>
              <a:t>management</a:t>
            </a:r>
            <a:r>
              <a:rPr lang="es-ES" sz="1100" dirty="0" smtClean="0">
                <a:solidFill>
                  <a:prstClr val="black"/>
                </a:solidFill>
              </a:rPr>
              <a:t> of </a:t>
            </a:r>
            <a:r>
              <a:rPr lang="es-ES" sz="1100" dirty="0" err="1" smtClean="0">
                <a:solidFill>
                  <a:prstClr val="black"/>
                </a:solidFill>
              </a:rPr>
              <a:t>gastroesophageal</a:t>
            </a:r>
            <a:r>
              <a:rPr lang="es-ES" sz="1100" dirty="0" smtClean="0">
                <a:solidFill>
                  <a:prstClr val="black"/>
                </a:solidFill>
              </a:rPr>
              <a:t> </a:t>
            </a:r>
            <a:r>
              <a:rPr lang="es-ES" sz="1100" dirty="0" err="1" smtClean="0">
                <a:solidFill>
                  <a:prstClr val="black"/>
                </a:solidFill>
              </a:rPr>
              <a:t>reflux</a:t>
            </a:r>
            <a:r>
              <a:rPr lang="es-ES" sz="1100" dirty="0" smtClean="0">
                <a:solidFill>
                  <a:prstClr val="black"/>
                </a:solidFill>
              </a:rPr>
              <a:t> </a:t>
            </a:r>
            <a:r>
              <a:rPr lang="es-ES" sz="1100" dirty="0" err="1" smtClean="0">
                <a:solidFill>
                  <a:prstClr val="black"/>
                </a:solidFill>
              </a:rPr>
              <a:t>disease</a:t>
            </a:r>
            <a:r>
              <a:rPr lang="es-ES" sz="1100" dirty="0" smtClean="0">
                <a:solidFill>
                  <a:prstClr val="black"/>
                </a:solidFill>
              </a:rPr>
              <a:t>. </a:t>
            </a:r>
            <a:r>
              <a:rPr lang="es-ES" sz="1100" dirty="0" err="1" smtClean="0">
                <a:solidFill>
                  <a:prstClr val="black"/>
                </a:solidFill>
              </a:rPr>
              <a:t>Gut</a:t>
            </a:r>
            <a:r>
              <a:rPr lang="es-ES" sz="1100" dirty="0" smtClean="0">
                <a:solidFill>
                  <a:prstClr val="black"/>
                </a:solidFill>
              </a:rPr>
              <a:t> and </a:t>
            </a:r>
            <a:r>
              <a:rPr lang="es-ES" sz="1100" dirty="0" err="1" smtClean="0">
                <a:solidFill>
                  <a:prstClr val="black"/>
                </a:solidFill>
              </a:rPr>
              <a:t>Liver</a:t>
            </a:r>
            <a:r>
              <a:rPr lang="es-ES" sz="1100" dirty="0" smtClean="0">
                <a:solidFill>
                  <a:prstClr val="black"/>
                </a:solidFill>
              </a:rPr>
              <a:t> 2018;12:7-16.</a:t>
            </a:r>
            <a:endParaRPr lang="es-ES" sz="1100" dirty="0">
              <a:solidFill>
                <a:prstClr val="black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841242" y="5540991"/>
            <a:ext cx="154219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i="1" dirty="0" smtClean="0"/>
              <a:t>*Dosis simple</a:t>
            </a:r>
            <a:endParaRPr lang="es-E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Optimización terapia con IBP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 el primer paso en ERGE refractario</a:t>
            </a:r>
          </a:p>
          <a:p>
            <a:pPr lvl="1">
              <a:lnSpc>
                <a:spcPct val="150000"/>
              </a:lnSpc>
            </a:pPr>
            <a:r>
              <a:rPr lang="es-ES" dirty="0" smtClean="0"/>
              <a:t>Cambios en el estilo de vida</a:t>
            </a:r>
          </a:p>
          <a:p>
            <a:pPr lvl="1">
              <a:lnSpc>
                <a:spcPct val="150000"/>
              </a:lnSpc>
            </a:pPr>
            <a:r>
              <a:rPr lang="es-ES" dirty="0" smtClean="0"/>
              <a:t>30 min antes del desayuno</a:t>
            </a:r>
          </a:p>
          <a:p>
            <a:pPr lvl="1">
              <a:lnSpc>
                <a:spcPct val="150000"/>
              </a:lnSpc>
            </a:pPr>
            <a:r>
              <a:rPr lang="es-ES" dirty="0" smtClean="0"/>
              <a:t>Mejorar el cumplimiento</a:t>
            </a:r>
          </a:p>
          <a:p>
            <a:pPr lvl="1">
              <a:lnSpc>
                <a:spcPct val="150000"/>
              </a:lnSpc>
            </a:pPr>
            <a:r>
              <a:rPr lang="es-ES" dirty="0" smtClean="0"/>
              <a:t>Duplicar la dosis c/12h</a:t>
            </a:r>
          </a:p>
          <a:p>
            <a:pPr lvl="1"/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0184" y="1557201"/>
            <a:ext cx="6509981" cy="494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Llamada ovalada"/>
          <p:cNvSpPr/>
          <p:nvPr/>
        </p:nvSpPr>
        <p:spPr>
          <a:xfrm>
            <a:off x="3166281" y="559558"/>
            <a:ext cx="3002507" cy="1610436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3343703" y="928048"/>
            <a:ext cx="25930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Pero doctor… ¿Y si me produce Alzheimer tanto </a:t>
            </a:r>
            <a:r>
              <a:rPr lang="es-ES" sz="2000" dirty="0" err="1" smtClean="0"/>
              <a:t>omeprazol</a:t>
            </a:r>
            <a:r>
              <a:rPr lang="es-ES" sz="2000" dirty="0" smtClean="0"/>
              <a:t>?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Seguridad de IBP</a:t>
            </a:r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146" y="2129050"/>
            <a:ext cx="8146478" cy="384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Recomendaciones SEPD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0376" y="1661852"/>
            <a:ext cx="8243247" cy="4351338"/>
          </a:xfrm>
        </p:spPr>
        <p:txBody>
          <a:bodyPr/>
          <a:lstStyle/>
          <a:p>
            <a:pPr marL="342900" indent="-342900" algn="just">
              <a:buFont typeface="+mj-lt"/>
              <a:buAutoNum type="arabicPeriod"/>
            </a:pPr>
            <a:r>
              <a:rPr lang="es-ES" sz="1800" dirty="0" smtClean="0"/>
              <a:t>En general, se puede afirmar que los IBP son un grupo farmacológico seguro con efectos adversos escasos y en su mayoría, leves.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800" dirty="0" smtClean="0"/>
              <a:t>La consideración de los IBP como un simple “protector” gástrico sin prácticamente efectos adversos ha disparado su utilización en muchos casos sin una indicación clara o por síntomas no asociados a una hipersecreción ácida.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800" dirty="0" smtClean="0"/>
              <a:t>Desde la SEPD se subraya la necesidad de </a:t>
            </a:r>
            <a:r>
              <a:rPr lang="es-ES" sz="1800" b="1" dirty="0" smtClean="0"/>
              <a:t>utilizar los IBP solo cuando estén indicados</a:t>
            </a:r>
            <a:r>
              <a:rPr lang="es-ES" sz="1800" dirty="0" smtClean="0"/>
              <a:t>, por el </a:t>
            </a:r>
            <a:r>
              <a:rPr lang="es-ES" sz="1800" b="1" dirty="0" smtClean="0"/>
              <a:t>tiempo necesario</a:t>
            </a:r>
            <a:r>
              <a:rPr lang="es-ES" sz="1800" dirty="0" smtClean="0"/>
              <a:t>, a la </a:t>
            </a:r>
            <a:r>
              <a:rPr lang="es-ES" sz="1800" b="1" dirty="0" smtClean="0"/>
              <a:t>dosis mínima eficaz </a:t>
            </a:r>
            <a:r>
              <a:rPr lang="es-ES" sz="1800" dirty="0" smtClean="0"/>
              <a:t>y siempre bajo prescripción facultativa.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800" dirty="0" smtClean="0"/>
              <a:t>Son varios los efectos adversos potencialmente graves, que se han relacionado con la administración continuada y a largo plazo de los IBP, pero la </a:t>
            </a:r>
            <a:r>
              <a:rPr lang="es-ES" sz="1800" b="1" dirty="0" smtClean="0"/>
              <a:t>evidencia</a:t>
            </a:r>
            <a:r>
              <a:rPr lang="es-ES" sz="1800" dirty="0" smtClean="0"/>
              <a:t> que apoya la asociación de estos efectos secundarios con el uso de IBP </a:t>
            </a:r>
            <a:r>
              <a:rPr lang="es-ES" sz="1800" b="1" dirty="0" smtClean="0"/>
              <a:t>es difícil de interpretar </a:t>
            </a:r>
            <a:r>
              <a:rPr lang="es-ES" sz="1800" dirty="0" smtClean="0"/>
              <a:t>y carece del peso necesario </a:t>
            </a:r>
            <a:r>
              <a:rPr lang="es-ES" sz="1800" b="1" dirty="0" smtClean="0"/>
              <a:t>pudiendo estar sesgada </a:t>
            </a:r>
            <a:r>
              <a:rPr lang="es-ES" sz="1800" dirty="0" smtClean="0"/>
              <a:t>en muchos casos.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800" dirty="0" smtClean="0"/>
              <a:t>No obstante, </a:t>
            </a:r>
            <a:r>
              <a:rPr lang="es-ES" sz="1800" b="1" dirty="0" smtClean="0"/>
              <a:t>existen efectos adversos con una </a:t>
            </a:r>
            <a:r>
              <a:rPr lang="es-ES" sz="1800" b="1" dirty="0" err="1" smtClean="0"/>
              <a:t>morbimortalidad</a:t>
            </a:r>
            <a:r>
              <a:rPr lang="es-ES" sz="1800" b="1" dirty="0" smtClean="0"/>
              <a:t> no despreciable por lo que se debe vigilar</a:t>
            </a:r>
            <a:r>
              <a:rPr lang="es-ES" sz="1800" dirty="0" smtClean="0"/>
              <a:t>, especialmente en situaciones de riesgo la adecuada prescripción de estos medicamentos.</a:t>
            </a:r>
            <a:endParaRPr lang="es-ES" sz="1800" dirty="0"/>
          </a:p>
        </p:txBody>
      </p:sp>
      <p:sp>
        <p:nvSpPr>
          <p:cNvPr id="3" name="2 Rectángulo"/>
          <p:cNvSpPr/>
          <p:nvPr/>
        </p:nvSpPr>
        <p:spPr>
          <a:xfrm>
            <a:off x="458954" y="6257836"/>
            <a:ext cx="868504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endParaRPr lang="es-ES" sz="1100" dirty="0" smtClean="0">
              <a:solidFill>
                <a:prstClr val="black"/>
              </a:solidFill>
            </a:endParaRPr>
          </a:p>
          <a:p>
            <a:pPr algn="r"/>
            <a:r>
              <a:rPr lang="es-ES" sz="1100" dirty="0" smtClean="0"/>
              <a:t>De la Coba C,  et al. Efectos adversos de los inhibidores de la bomba de protones: revisión de evidencias y posicionamiento de la Sociedad Española de Patología Digestiva. </a:t>
            </a:r>
            <a:r>
              <a:rPr lang="es-ES" sz="1100" dirty="0" err="1" smtClean="0"/>
              <a:t>Rev</a:t>
            </a:r>
            <a:r>
              <a:rPr lang="es-ES" sz="1100" dirty="0" smtClean="0"/>
              <a:t> </a:t>
            </a:r>
            <a:r>
              <a:rPr lang="es-ES" sz="1100" dirty="0" err="1" smtClean="0"/>
              <a:t>Esp</a:t>
            </a:r>
            <a:r>
              <a:rPr lang="es-ES" sz="1100" dirty="0" smtClean="0"/>
              <a:t> </a:t>
            </a:r>
            <a:r>
              <a:rPr lang="es-ES" sz="1100" dirty="0" err="1" smtClean="0"/>
              <a:t>Enferm</a:t>
            </a:r>
            <a:r>
              <a:rPr lang="es-ES" sz="1100" dirty="0" smtClean="0"/>
              <a:t> </a:t>
            </a:r>
            <a:r>
              <a:rPr lang="es-ES" sz="1100" dirty="0" err="1" smtClean="0"/>
              <a:t>Dig</a:t>
            </a:r>
            <a:r>
              <a:rPr lang="es-ES" sz="1100" dirty="0" smtClean="0"/>
              <a:t> 2016;108:207-224.</a:t>
            </a:r>
            <a:endParaRPr lang="es-ES" sz="11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Optimización terapia con IBP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5694" y="2685434"/>
            <a:ext cx="7886700" cy="2910148"/>
          </a:xfrm>
        </p:spPr>
        <p:txBody>
          <a:bodyPr/>
          <a:lstStyle/>
          <a:p>
            <a:pPr lvl="1"/>
            <a:r>
              <a:rPr lang="es-ES" dirty="0" smtClean="0"/>
              <a:t>Mejoran el </a:t>
            </a:r>
            <a:r>
              <a:rPr lang="es-ES" dirty="0" err="1" smtClean="0"/>
              <a:t>aclaramiento</a:t>
            </a:r>
            <a:r>
              <a:rPr lang="es-ES" dirty="0" smtClean="0"/>
              <a:t> esofágico</a:t>
            </a:r>
          </a:p>
          <a:p>
            <a:pPr lvl="1"/>
            <a:r>
              <a:rPr lang="es-ES" dirty="0" smtClean="0"/>
              <a:t>Aceleran el vaciamiento gástrico</a:t>
            </a:r>
          </a:p>
          <a:p>
            <a:pPr lvl="1"/>
            <a:r>
              <a:rPr lang="es-ES" dirty="0" smtClean="0"/>
              <a:t>Pueden aumentar el tono del esfínter esofágico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818865" y="4435523"/>
            <a:ext cx="717872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i="1" dirty="0" smtClean="0"/>
              <a:t>* Útiles </a:t>
            </a:r>
            <a:r>
              <a:rPr lang="es-ES" sz="2400" i="1" dirty="0" smtClean="0"/>
              <a:t>en ERGE asociado a </a:t>
            </a:r>
            <a:r>
              <a:rPr lang="es-ES" sz="2400" i="1" dirty="0" err="1" smtClean="0"/>
              <a:t>distrés</a:t>
            </a:r>
            <a:r>
              <a:rPr lang="es-ES" sz="2400" i="1" dirty="0" smtClean="0"/>
              <a:t> </a:t>
            </a:r>
            <a:r>
              <a:rPr lang="es-ES" sz="2400" i="1" dirty="0" err="1" smtClean="0"/>
              <a:t>postpandrial</a:t>
            </a:r>
            <a:endParaRPr lang="es-ES" sz="2400" i="1" dirty="0" smtClean="0"/>
          </a:p>
          <a:p>
            <a:pPr algn="just"/>
            <a:r>
              <a:rPr lang="es-ES" sz="2400" i="1" dirty="0" smtClean="0"/>
              <a:t>* Asociados a IBP para control de síntomas de reflujo</a:t>
            </a:r>
          </a:p>
          <a:p>
            <a:pPr algn="just"/>
            <a:endParaRPr lang="es-ES" sz="2400" i="1" dirty="0" smtClean="0"/>
          </a:p>
          <a:p>
            <a:pPr algn="just"/>
            <a:r>
              <a:rPr lang="es-ES" sz="2000" i="1" dirty="0" smtClean="0">
                <a:solidFill>
                  <a:srgbClr val="0070C0"/>
                </a:solidFill>
              </a:rPr>
              <a:t>*</a:t>
            </a:r>
            <a:r>
              <a:rPr lang="es-ES" sz="2000" i="1" dirty="0" err="1" smtClean="0">
                <a:solidFill>
                  <a:srgbClr val="0070C0"/>
                </a:solidFill>
              </a:rPr>
              <a:t>Levosulpirida</a:t>
            </a:r>
            <a:r>
              <a:rPr lang="es-ES" sz="2000" i="1" dirty="0" smtClean="0">
                <a:solidFill>
                  <a:srgbClr val="0070C0"/>
                </a:solidFill>
              </a:rPr>
              <a:t>, </a:t>
            </a:r>
            <a:r>
              <a:rPr lang="es-ES" sz="2000" i="1" dirty="0" err="1" smtClean="0">
                <a:solidFill>
                  <a:srgbClr val="0070C0"/>
                </a:solidFill>
              </a:rPr>
              <a:t>cinitaprida</a:t>
            </a:r>
            <a:endParaRPr lang="es-ES" sz="2000" i="1" dirty="0">
              <a:solidFill>
                <a:srgbClr val="0070C0"/>
              </a:solidFill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2292824" y="1689147"/>
            <a:ext cx="5076968" cy="494495"/>
          </a:xfrm>
          <a:prstGeom prst="rect">
            <a:avLst/>
          </a:prstGeom>
          <a:solidFill>
            <a:srgbClr val="46B3C2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es-ES" sz="2800" b="1" dirty="0" err="1" smtClean="0"/>
              <a:t>Procinéticos</a:t>
            </a:r>
            <a:endParaRPr lang="es-ES" sz="2800" b="1" dirty="0" smtClean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Definición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615587" y="1616621"/>
            <a:ext cx="7886700" cy="1244146"/>
          </a:xfrm>
        </p:spPr>
        <p:txBody>
          <a:bodyPr/>
          <a:lstStyle/>
          <a:p>
            <a:r>
              <a:rPr lang="es-ES" sz="2400" dirty="0" smtClean="0"/>
              <a:t>Enfermedad por Reflujo </a:t>
            </a:r>
            <a:r>
              <a:rPr lang="es-ES" sz="2400" dirty="0" err="1" smtClean="0"/>
              <a:t>Gastroesofágico</a:t>
            </a:r>
            <a:endParaRPr lang="es-ES" sz="2400" dirty="0" smtClean="0"/>
          </a:p>
          <a:p>
            <a:pPr lvl="1" algn="just"/>
            <a:r>
              <a:rPr lang="es-ES" dirty="0" smtClean="0"/>
              <a:t>“</a:t>
            </a:r>
            <a:r>
              <a:rPr lang="es-ES" sz="2000" dirty="0" smtClean="0"/>
              <a:t>Conjunto de síntomas o complicaciones resultantes del reflujo de ácido gástrico a esófago, cavidad oral o pulmón”</a:t>
            </a:r>
          </a:p>
          <a:p>
            <a:endParaRPr lang="es-ES" sz="2400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0" y="6413864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err="1" smtClean="0"/>
              <a:t>Katz</a:t>
            </a:r>
            <a:r>
              <a:rPr lang="es-ES" sz="1100" dirty="0" smtClean="0"/>
              <a:t> PO, et al. </a:t>
            </a:r>
            <a:r>
              <a:rPr lang="es-ES" sz="1100" dirty="0" err="1" smtClean="0"/>
              <a:t>Guidelines</a:t>
            </a:r>
            <a:r>
              <a:rPr lang="es-ES" sz="1100" dirty="0" smtClean="0"/>
              <a:t> </a:t>
            </a:r>
            <a:r>
              <a:rPr lang="es-ES" sz="1100" dirty="0" err="1" smtClean="0"/>
              <a:t>for</a:t>
            </a:r>
            <a:r>
              <a:rPr lang="es-ES" sz="1100" dirty="0" smtClean="0"/>
              <a:t> </a:t>
            </a:r>
            <a:r>
              <a:rPr lang="es-ES" sz="1100" dirty="0" err="1" smtClean="0"/>
              <a:t>the</a:t>
            </a:r>
            <a:r>
              <a:rPr lang="es-ES" sz="1100" dirty="0" smtClean="0"/>
              <a:t> diagnosis and </a:t>
            </a:r>
            <a:r>
              <a:rPr lang="es-ES" sz="1100" dirty="0" err="1" smtClean="0"/>
              <a:t>management</a:t>
            </a:r>
            <a:r>
              <a:rPr lang="es-ES" sz="1100" dirty="0" smtClean="0"/>
              <a:t> of </a:t>
            </a:r>
            <a:r>
              <a:rPr lang="es-ES" sz="1100" dirty="0" err="1" smtClean="0"/>
              <a:t>gastroesophageal</a:t>
            </a:r>
            <a:r>
              <a:rPr lang="es-ES" sz="1100" dirty="0" smtClean="0"/>
              <a:t> </a:t>
            </a:r>
            <a:r>
              <a:rPr lang="es-ES" sz="1100" dirty="0" err="1" smtClean="0"/>
              <a:t>reflux</a:t>
            </a:r>
            <a:r>
              <a:rPr lang="es-ES" sz="1100" dirty="0" smtClean="0"/>
              <a:t> </a:t>
            </a:r>
            <a:r>
              <a:rPr lang="es-ES" sz="1100" dirty="0" err="1" smtClean="0"/>
              <a:t>disease</a:t>
            </a:r>
            <a:r>
              <a:rPr lang="es-ES" sz="1100" dirty="0" smtClean="0"/>
              <a:t>. Am J </a:t>
            </a:r>
            <a:r>
              <a:rPr lang="es-ES" sz="1100" dirty="0" err="1" smtClean="0"/>
              <a:t>Gastroenterol</a:t>
            </a:r>
            <a:r>
              <a:rPr lang="es-ES" sz="1100" dirty="0" smtClean="0"/>
              <a:t> 2013;108:308-28.</a:t>
            </a:r>
          </a:p>
          <a:p>
            <a:pPr algn="r"/>
            <a:r>
              <a:rPr lang="es-ES" sz="1100" dirty="0" err="1" smtClean="0"/>
              <a:t>Sandhu</a:t>
            </a:r>
            <a:r>
              <a:rPr lang="es-ES" sz="1100" dirty="0" smtClean="0"/>
              <a:t> DS, et al. </a:t>
            </a:r>
            <a:r>
              <a:rPr lang="es-ES" sz="1100" dirty="0" err="1" smtClean="0"/>
              <a:t>Current</a:t>
            </a:r>
            <a:r>
              <a:rPr lang="es-ES" sz="1100" dirty="0" smtClean="0"/>
              <a:t> </a:t>
            </a:r>
            <a:r>
              <a:rPr lang="es-ES" sz="1100" dirty="0" err="1" smtClean="0"/>
              <a:t>trends</a:t>
            </a:r>
            <a:r>
              <a:rPr lang="es-ES" sz="1100" dirty="0" smtClean="0"/>
              <a:t> in </a:t>
            </a:r>
            <a:r>
              <a:rPr lang="es-ES" sz="1100" dirty="0" err="1" smtClean="0"/>
              <a:t>the</a:t>
            </a:r>
            <a:r>
              <a:rPr lang="es-ES" sz="1100" dirty="0" smtClean="0"/>
              <a:t> </a:t>
            </a:r>
            <a:r>
              <a:rPr lang="es-ES" sz="1100" dirty="0" err="1" smtClean="0"/>
              <a:t>management</a:t>
            </a:r>
            <a:r>
              <a:rPr lang="es-ES" sz="1100" dirty="0" smtClean="0"/>
              <a:t> of </a:t>
            </a:r>
            <a:r>
              <a:rPr lang="es-ES" sz="1100" dirty="0" err="1" smtClean="0"/>
              <a:t>gastroesophageal</a:t>
            </a:r>
            <a:r>
              <a:rPr lang="es-ES" sz="1100" dirty="0" smtClean="0"/>
              <a:t> </a:t>
            </a:r>
            <a:r>
              <a:rPr lang="es-ES" sz="1100" dirty="0" err="1" smtClean="0"/>
              <a:t>reflux</a:t>
            </a:r>
            <a:r>
              <a:rPr lang="es-ES" sz="1100" dirty="0" smtClean="0"/>
              <a:t> </a:t>
            </a:r>
            <a:r>
              <a:rPr lang="es-ES" sz="1100" dirty="0" err="1" smtClean="0"/>
              <a:t>disease</a:t>
            </a:r>
            <a:r>
              <a:rPr lang="es-ES" sz="1100" dirty="0" smtClean="0"/>
              <a:t>. </a:t>
            </a:r>
            <a:r>
              <a:rPr lang="es-ES" sz="1100" dirty="0" err="1" smtClean="0"/>
              <a:t>Gut</a:t>
            </a:r>
            <a:r>
              <a:rPr lang="es-ES" sz="1100" dirty="0" smtClean="0"/>
              <a:t> and </a:t>
            </a:r>
            <a:r>
              <a:rPr lang="es-ES" sz="1100" dirty="0" err="1" smtClean="0"/>
              <a:t>Liver</a:t>
            </a:r>
            <a:r>
              <a:rPr lang="es-ES" sz="1100" dirty="0" smtClean="0"/>
              <a:t> 2018;12:7-16.</a:t>
            </a:r>
            <a:endParaRPr lang="es-ES" sz="1100" dirty="0"/>
          </a:p>
        </p:txBody>
      </p:sp>
      <p:sp>
        <p:nvSpPr>
          <p:cNvPr id="2054" name="AutoShape 6" descr="Resultado de imagen de esofagitis por refluj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6" name="AutoShape 8" descr="Resultado de imagen de esofagitis por refluj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8" name="Picture 10" descr="Resultado de imagen de esofagitis por refluj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7631" y="3670079"/>
            <a:ext cx="1800000" cy="1800000"/>
          </a:xfrm>
          <a:prstGeom prst="rect">
            <a:avLst/>
          </a:prstGeom>
          <a:noFill/>
        </p:spPr>
      </p:pic>
      <p:pic>
        <p:nvPicPr>
          <p:cNvPr id="2062" name="Picture 14" descr="Resultado de imagen de hernia de hiato endoscop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7945" y="3683724"/>
            <a:ext cx="1800000" cy="1800000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3421298" y="3040137"/>
            <a:ext cx="231212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Fenotipos</a:t>
            </a:r>
            <a:endParaRPr lang="es-ES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024158" y="5618782"/>
            <a:ext cx="1815737" cy="369332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Esofagitis erosiva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948091" y="5619953"/>
            <a:ext cx="2377440" cy="646331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Enfermedad por reflujo no erosivo (NERD)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07844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Optimización terapia IBP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0411" y="2825086"/>
            <a:ext cx="7886700" cy="2374711"/>
          </a:xfrm>
        </p:spPr>
        <p:txBody>
          <a:bodyPr/>
          <a:lstStyle/>
          <a:p>
            <a:pPr>
              <a:buNone/>
            </a:pPr>
            <a:r>
              <a:rPr lang="es-ES" b="1" dirty="0" smtClean="0"/>
              <a:t>1. </a:t>
            </a:r>
            <a:r>
              <a:rPr lang="es-ES" b="1" dirty="0" err="1" smtClean="0"/>
              <a:t>Alginatos</a:t>
            </a:r>
            <a:endParaRPr lang="es-ES" b="1" dirty="0" smtClean="0"/>
          </a:p>
          <a:p>
            <a:pPr lvl="1">
              <a:buNone/>
            </a:pPr>
            <a:r>
              <a:rPr lang="es-ES" dirty="0" smtClean="0"/>
              <a:t>Neutralizan el ácido refluido</a:t>
            </a:r>
          </a:p>
          <a:p>
            <a:pPr lvl="1">
              <a:buNone/>
            </a:pPr>
            <a:r>
              <a:rPr lang="es-ES" dirty="0" smtClean="0"/>
              <a:t>Rapidez de acción para alivio sintomático </a:t>
            </a:r>
          </a:p>
          <a:p>
            <a:pPr lvl="1">
              <a:buNone/>
            </a:pPr>
            <a:endParaRPr lang="es-ES" dirty="0" smtClean="0"/>
          </a:p>
          <a:p>
            <a:pPr lvl="1">
              <a:buNone/>
            </a:pPr>
            <a:r>
              <a:rPr lang="es-ES" dirty="0" smtClean="0">
                <a:solidFill>
                  <a:srgbClr val="FF0000"/>
                </a:solidFill>
              </a:rPr>
              <a:t>No proporcionan alivio prolongado </a:t>
            </a:r>
          </a:p>
          <a:p>
            <a:pPr lvl="1">
              <a:buNone/>
            </a:pPr>
            <a:r>
              <a:rPr lang="es-ES" dirty="0" smtClean="0">
                <a:solidFill>
                  <a:srgbClr val="FF0000"/>
                </a:solidFill>
              </a:rPr>
              <a:t>No tienen impacto sobre la curación de la erosión mucosa</a:t>
            </a:r>
          </a:p>
          <a:p>
            <a:pPr lvl="1">
              <a:buNone/>
            </a:pPr>
            <a:endParaRPr lang="es-ES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765128" y="1730090"/>
            <a:ext cx="7682836" cy="535438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es-ES" sz="2800" b="1" dirty="0" err="1" smtClean="0"/>
              <a:t>Alginatos</a:t>
            </a:r>
            <a:r>
              <a:rPr lang="es-ES" sz="2800" b="1" dirty="0" smtClean="0"/>
              <a:t> y protectores de la mucosa esofágica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Optimización terapia IBP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1194" y="2292824"/>
            <a:ext cx="8584442" cy="1050878"/>
          </a:xfrm>
        </p:spPr>
        <p:txBody>
          <a:bodyPr/>
          <a:lstStyle/>
          <a:p>
            <a:pPr>
              <a:buNone/>
            </a:pPr>
            <a:r>
              <a:rPr lang="es-ES" sz="2400" b="1" dirty="0" smtClean="0"/>
              <a:t>2</a:t>
            </a:r>
            <a:r>
              <a:rPr lang="es-ES" b="1" dirty="0" smtClean="0"/>
              <a:t>. </a:t>
            </a:r>
            <a:r>
              <a:rPr lang="es-ES" sz="2400" b="1" dirty="0" smtClean="0"/>
              <a:t>Protectores mucosa esofágica : </a:t>
            </a:r>
          </a:p>
          <a:p>
            <a:pPr lvl="1" algn="ctr">
              <a:buNone/>
            </a:pPr>
            <a:r>
              <a:rPr lang="es-ES" sz="2000" dirty="0" smtClean="0"/>
              <a:t>Se adhieren a la mucosa esofágica formando una capa que la protege del material refluido</a:t>
            </a:r>
          </a:p>
          <a:p>
            <a:pPr lvl="1">
              <a:buNone/>
            </a:pPr>
            <a:endParaRPr lang="es-ES" b="1" dirty="0" smtClean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765128" y="1730090"/>
            <a:ext cx="7682836" cy="535438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es-ES" sz="2800" b="1" dirty="0" err="1" smtClean="0"/>
              <a:t>Alginatos</a:t>
            </a:r>
            <a:r>
              <a:rPr lang="es-ES" sz="2800" b="1" dirty="0" smtClean="0"/>
              <a:t> y protectores de la mucosa esofágica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718412" y="5800300"/>
            <a:ext cx="3016155" cy="646331"/>
          </a:xfrm>
          <a:prstGeom prst="rect">
            <a:avLst/>
          </a:prstGeom>
          <a:noFill/>
          <a:ln w="22225">
            <a:solidFill>
              <a:srgbClr val="AF0FB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1 sobre antes de cada comida y antes de acostarse</a:t>
            </a:r>
            <a:endParaRPr lang="es-ES" b="1" dirty="0"/>
          </a:p>
        </p:txBody>
      </p:sp>
      <p:sp>
        <p:nvSpPr>
          <p:cNvPr id="7" name="6 Rectángulo"/>
          <p:cNvSpPr/>
          <p:nvPr/>
        </p:nvSpPr>
        <p:spPr>
          <a:xfrm>
            <a:off x="0" y="642711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s-ES" sz="1100" dirty="0" err="1" smtClean="0">
                <a:solidFill>
                  <a:prstClr val="black"/>
                </a:solidFill>
              </a:rPr>
              <a:t>Palmieri</a:t>
            </a:r>
            <a:r>
              <a:rPr lang="es-ES" sz="1100" dirty="0" smtClean="0">
                <a:solidFill>
                  <a:prstClr val="black"/>
                </a:solidFill>
              </a:rPr>
              <a:t> B, et al. </a:t>
            </a:r>
            <a:r>
              <a:rPr lang="es-ES" sz="1100" dirty="0" err="1" smtClean="0">
                <a:solidFill>
                  <a:prstClr val="black"/>
                </a:solidFill>
              </a:rPr>
              <a:t>Fixed</a:t>
            </a:r>
            <a:r>
              <a:rPr lang="es-ES" sz="1100" dirty="0" smtClean="0">
                <a:solidFill>
                  <a:prstClr val="black"/>
                </a:solidFill>
              </a:rPr>
              <a:t> </a:t>
            </a:r>
            <a:r>
              <a:rPr lang="es-ES" sz="1100" dirty="0" err="1" smtClean="0">
                <a:solidFill>
                  <a:prstClr val="black"/>
                </a:solidFill>
              </a:rPr>
              <a:t>combination</a:t>
            </a:r>
            <a:r>
              <a:rPr lang="es-ES" sz="1100" dirty="0" smtClean="0">
                <a:solidFill>
                  <a:prstClr val="black"/>
                </a:solidFill>
              </a:rPr>
              <a:t> of </a:t>
            </a:r>
            <a:r>
              <a:rPr lang="es-ES" sz="1100" dirty="0" err="1" smtClean="0">
                <a:solidFill>
                  <a:prstClr val="black"/>
                </a:solidFill>
              </a:rPr>
              <a:t>hyaluronic</a:t>
            </a:r>
            <a:r>
              <a:rPr lang="es-ES" sz="1100" dirty="0" smtClean="0">
                <a:solidFill>
                  <a:prstClr val="black"/>
                </a:solidFill>
              </a:rPr>
              <a:t> </a:t>
            </a:r>
            <a:r>
              <a:rPr lang="es-ES" sz="1100" dirty="0" err="1" smtClean="0">
                <a:solidFill>
                  <a:prstClr val="black"/>
                </a:solidFill>
              </a:rPr>
              <a:t>acid</a:t>
            </a:r>
            <a:r>
              <a:rPr lang="es-ES" sz="1100" dirty="0" smtClean="0">
                <a:solidFill>
                  <a:prstClr val="black"/>
                </a:solidFill>
              </a:rPr>
              <a:t> and </a:t>
            </a:r>
            <a:r>
              <a:rPr lang="es-ES" sz="1100" dirty="0" err="1" smtClean="0">
                <a:solidFill>
                  <a:prstClr val="black"/>
                </a:solidFill>
              </a:rPr>
              <a:t>chondroitin-sulphate</a:t>
            </a:r>
            <a:r>
              <a:rPr lang="es-ES" sz="1100" dirty="0" smtClean="0">
                <a:solidFill>
                  <a:prstClr val="black"/>
                </a:solidFill>
              </a:rPr>
              <a:t> oral </a:t>
            </a:r>
            <a:r>
              <a:rPr lang="es-ES" sz="1100" dirty="0" err="1" smtClean="0">
                <a:solidFill>
                  <a:prstClr val="black"/>
                </a:solidFill>
              </a:rPr>
              <a:t>formulation</a:t>
            </a:r>
            <a:r>
              <a:rPr lang="es-ES" sz="1100" dirty="0" smtClean="0">
                <a:solidFill>
                  <a:prstClr val="black"/>
                </a:solidFill>
              </a:rPr>
              <a:t> in a </a:t>
            </a:r>
            <a:r>
              <a:rPr lang="es-ES" sz="1100" dirty="0" err="1" smtClean="0">
                <a:solidFill>
                  <a:prstClr val="black"/>
                </a:solidFill>
              </a:rPr>
              <a:t>randomizef</a:t>
            </a:r>
            <a:r>
              <a:rPr lang="es-ES" sz="1100" dirty="0" smtClean="0">
                <a:solidFill>
                  <a:prstClr val="black"/>
                </a:solidFill>
              </a:rPr>
              <a:t> </a:t>
            </a:r>
            <a:r>
              <a:rPr lang="es-ES" sz="1100" dirty="0" err="1" smtClean="0">
                <a:solidFill>
                  <a:prstClr val="black"/>
                </a:solidFill>
              </a:rPr>
              <a:t>double</a:t>
            </a:r>
            <a:r>
              <a:rPr lang="es-ES" sz="1100" dirty="0" smtClean="0">
                <a:solidFill>
                  <a:prstClr val="black"/>
                </a:solidFill>
              </a:rPr>
              <a:t> </a:t>
            </a:r>
            <a:r>
              <a:rPr lang="es-ES" sz="1100" dirty="0" err="1" smtClean="0">
                <a:solidFill>
                  <a:prstClr val="black"/>
                </a:solidFill>
              </a:rPr>
              <a:t>blind</a:t>
            </a:r>
            <a:r>
              <a:rPr lang="es-ES" sz="1100" dirty="0" smtClean="0">
                <a:solidFill>
                  <a:prstClr val="black"/>
                </a:solidFill>
              </a:rPr>
              <a:t>, placebo </a:t>
            </a:r>
            <a:r>
              <a:rPr lang="es-ES" sz="1100" dirty="0" err="1" smtClean="0">
                <a:solidFill>
                  <a:prstClr val="black"/>
                </a:solidFill>
              </a:rPr>
              <a:t>controlled</a:t>
            </a:r>
            <a:r>
              <a:rPr lang="es-ES" sz="1100" dirty="0" smtClean="0">
                <a:solidFill>
                  <a:prstClr val="black"/>
                </a:solidFill>
              </a:rPr>
              <a:t> </a:t>
            </a:r>
            <a:r>
              <a:rPr lang="es-ES" sz="1100" dirty="0" err="1" smtClean="0">
                <a:solidFill>
                  <a:prstClr val="black"/>
                </a:solidFill>
              </a:rPr>
              <a:t>study</a:t>
            </a:r>
            <a:r>
              <a:rPr lang="es-ES" sz="1100" dirty="0" smtClean="0">
                <a:solidFill>
                  <a:prstClr val="black"/>
                </a:solidFill>
              </a:rPr>
              <a:t> </a:t>
            </a:r>
            <a:r>
              <a:rPr lang="es-ES" sz="1100" dirty="0" err="1" smtClean="0">
                <a:solidFill>
                  <a:prstClr val="black"/>
                </a:solidFill>
              </a:rPr>
              <a:t>for</a:t>
            </a:r>
            <a:r>
              <a:rPr lang="es-ES" sz="1100" dirty="0" smtClean="0">
                <a:solidFill>
                  <a:prstClr val="black"/>
                </a:solidFill>
              </a:rPr>
              <a:t> </a:t>
            </a:r>
            <a:r>
              <a:rPr lang="es-ES" sz="1100" dirty="0" err="1" smtClean="0">
                <a:solidFill>
                  <a:prstClr val="black"/>
                </a:solidFill>
              </a:rPr>
              <a:t>the</a:t>
            </a:r>
            <a:r>
              <a:rPr lang="es-ES" sz="1100" dirty="0" smtClean="0">
                <a:solidFill>
                  <a:prstClr val="black"/>
                </a:solidFill>
              </a:rPr>
              <a:t> </a:t>
            </a:r>
            <a:r>
              <a:rPr lang="es-ES" sz="1100" dirty="0" err="1" smtClean="0">
                <a:solidFill>
                  <a:prstClr val="black"/>
                </a:solidFill>
              </a:rPr>
              <a:t>treatment</a:t>
            </a:r>
            <a:r>
              <a:rPr lang="es-ES" sz="1100" dirty="0" smtClean="0">
                <a:solidFill>
                  <a:prstClr val="black"/>
                </a:solidFill>
              </a:rPr>
              <a:t> of </a:t>
            </a:r>
            <a:r>
              <a:rPr lang="es-ES" sz="1100" dirty="0" err="1" smtClean="0">
                <a:solidFill>
                  <a:prstClr val="black"/>
                </a:solidFill>
              </a:rPr>
              <a:t>sympoms</a:t>
            </a:r>
            <a:r>
              <a:rPr lang="es-ES" sz="1100" dirty="0" smtClean="0">
                <a:solidFill>
                  <a:prstClr val="black"/>
                </a:solidFill>
              </a:rPr>
              <a:t> in </a:t>
            </a:r>
            <a:r>
              <a:rPr lang="es-ES" sz="1100" dirty="0" err="1" smtClean="0">
                <a:solidFill>
                  <a:prstClr val="black"/>
                </a:solidFill>
              </a:rPr>
              <a:t>patients</a:t>
            </a:r>
            <a:r>
              <a:rPr lang="es-ES" sz="1100" dirty="0" smtClean="0">
                <a:solidFill>
                  <a:prstClr val="black"/>
                </a:solidFill>
              </a:rPr>
              <a:t> </a:t>
            </a:r>
            <a:r>
              <a:rPr lang="es-ES" sz="1100" dirty="0" err="1" smtClean="0">
                <a:solidFill>
                  <a:prstClr val="black"/>
                </a:solidFill>
              </a:rPr>
              <a:t>with</a:t>
            </a:r>
            <a:r>
              <a:rPr lang="es-ES" sz="1100" dirty="0" smtClean="0">
                <a:solidFill>
                  <a:prstClr val="black"/>
                </a:solidFill>
              </a:rPr>
              <a:t> non </a:t>
            </a:r>
            <a:r>
              <a:rPr lang="es-ES" sz="1100" dirty="0" err="1" smtClean="0">
                <a:solidFill>
                  <a:prstClr val="black"/>
                </a:solidFill>
              </a:rPr>
              <a:t>erosive</a:t>
            </a:r>
            <a:r>
              <a:rPr lang="es-ES" sz="1100" dirty="0" smtClean="0">
                <a:solidFill>
                  <a:prstClr val="black"/>
                </a:solidFill>
              </a:rPr>
              <a:t> </a:t>
            </a:r>
            <a:r>
              <a:rPr lang="es-ES" sz="1100" dirty="0" err="1" smtClean="0">
                <a:solidFill>
                  <a:prstClr val="black"/>
                </a:solidFill>
              </a:rPr>
              <a:t>gastroesophageal</a:t>
            </a:r>
            <a:r>
              <a:rPr lang="es-ES" sz="1100" dirty="0" smtClean="0">
                <a:solidFill>
                  <a:prstClr val="black"/>
                </a:solidFill>
              </a:rPr>
              <a:t> </a:t>
            </a:r>
            <a:r>
              <a:rPr lang="es-ES" sz="1100" dirty="0" err="1" smtClean="0">
                <a:solidFill>
                  <a:prstClr val="black"/>
                </a:solidFill>
              </a:rPr>
              <a:t>reflux</a:t>
            </a:r>
            <a:r>
              <a:rPr lang="es-ES" sz="1100" dirty="0" smtClean="0">
                <a:solidFill>
                  <a:prstClr val="black"/>
                </a:solidFill>
              </a:rPr>
              <a:t>. </a:t>
            </a:r>
            <a:r>
              <a:rPr lang="es-ES" sz="1100" dirty="0" err="1" smtClean="0">
                <a:solidFill>
                  <a:prstClr val="black"/>
                </a:solidFill>
              </a:rPr>
              <a:t>Eur</a:t>
            </a:r>
            <a:r>
              <a:rPr lang="es-ES" sz="1100" dirty="0" smtClean="0">
                <a:solidFill>
                  <a:prstClr val="black"/>
                </a:solidFill>
              </a:rPr>
              <a:t> </a:t>
            </a:r>
            <a:r>
              <a:rPr lang="es-ES" sz="1100" dirty="0" err="1" smtClean="0">
                <a:solidFill>
                  <a:prstClr val="black"/>
                </a:solidFill>
              </a:rPr>
              <a:t>Rev</a:t>
            </a:r>
            <a:r>
              <a:rPr lang="es-ES" sz="1100" dirty="0" smtClean="0">
                <a:solidFill>
                  <a:prstClr val="black"/>
                </a:solidFill>
              </a:rPr>
              <a:t> </a:t>
            </a:r>
            <a:r>
              <a:rPr lang="es-ES" sz="1100" dirty="0" err="1" smtClean="0">
                <a:solidFill>
                  <a:prstClr val="black"/>
                </a:solidFill>
              </a:rPr>
              <a:t>Med</a:t>
            </a:r>
            <a:r>
              <a:rPr lang="es-ES" sz="1100" dirty="0" smtClean="0">
                <a:solidFill>
                  <a:prstClr val="black"/>
                </a:solidFill>
              </a:rPr>
              <a:t> </a:t>
            </a:r>
            <a:r>
              <a:rPr lang="es-ES" sz="1100" dirty="0" err="1" smtClean="0">
                <a:solidFill>
                  <a:prstClr val="black"/>
                </a:solidFill>
              </a:rPr>
              <a:t>Pharmacol</a:t>
            </a:r>
            <a:r>
              <a:rPr lang="es-ES" sz="1100" dirty="0" smtClean="0">
                <a:solidFill>
                  <a:prstClr val="black"/>
                </a:solidFill>
              </a:rPr>
              <a:t> </a:t>
            </a:r>
            <a:r>
              <a:rPr lang="es-ES" sz="1100" dirty="0" err="1" smtClean="0">
                <a:solidFill>
                  <a:prstClr val="black"/>
                </a:solidFill>
              </a:rPr>
              <a:t>Sci</a:t>
            </a:r>
            <a:r>
              <a:rPr lang="es-ES" sz="1100" dirty="0" smtClean="0">
                <a:solidFill>
                  <a:prstClr val="black"/>
                </a:solidFill>
              </a:rPr>
              <a:t> 2013;17:3272-8.</a:t>
            </a:r>
            <a:endParaRPr lang="es-ES" sz="1100" dirty="0">
              <a:solidFill>
                <a:prstClr val="black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77421" y="3502359"/>
            <a:ext cx="5036024" cy="2490425"/>
          </a:xfrm>
          <a:prstGeom prst="rect">
            <a:avLst/>
          </a:prstGeom>
          <a:ln w="25400">
            <a:solidFill>
              <a:srgbClr val="AF0FB3"/>
            </a:solidFill>
          </a:ln>
        </p:spPr>
        <p:txBody>
          <a:bodyPr wrap="square">
            <a:spAutoFit/>
          </a:bodyPr>
          <a:lstStyle/>
          <a:p>
            <a:pPr marL="324000" lvl="1" indent="-228600">
              <a:lnSpc>
                <a:spcPct val="90000"/>
              </a:lnSpc>
              <a:spcBef>
                <a:spcPts val="500"/>
              </a:spcBef>
            </a:pPr>
            <a:r>
              <a:rPr lang="es-ES" sz="2800" b="1" dirty="0" err="1" smtClean="0">
                <a:solidFill>
                  <a:srgbClr val="4472C4">
                    <a:lumMod val="50000"/>
                  </a:srgbClr>
                </a:solidFill>
              </a:rPr>
              <a:t>Ziverel</a:t>
            </a:r>
            <a:r>
              <a:rPr lang="es-ES" sz="2800" b="1" dirty="0" smtClean="0">
                <a:solidFill>
                  <a:srgbClr val="4472C4">
                    <a:lumMod val="50000"/>
                  </a:srgbClr>
                </a:solidFill>
              </a:rPr>
              <a:t>®: </a:t>
            </a:r>
          </a:p>
          <a:p>
            <a:pPr marL="324000" lvl="1" indent="-228600">
              <a:lnSpc>
                <a:spcPct val="90000"/>
              </a:lnSpc>
              <a:spcBef>
                <a:spcPts val="500"/>
              </a:spcBef>
            </a:pPr>
            <a:r>
              <a:rPr lang="es-ES" sz="1600" dirty="0" smtClean="0">
                <a:solidFill>
                  <a:srgbClr val="4472C4">
                    <a:lumMod val="50000"/>
                  </a:srgbClr>
                </a:solidFill>
              </a:rPr>
              <a:t>ácido </a:t>
            </a:r>
            <a:r>
              <a:rPr lang="es-ES" sz="1600" dirty="0" err="1" smtClean="0">
                <a:solidFill>
                  <a:srgbClr val="4472C4">
                    <a:lumMod val="50000"/>
                  </a:srgbClr>
                </a:solidFill>
              </a:rPr>
              <a:t>hialurónico</a:t>
            </a:r>
            <a:r>
              <a:rPr lang="es-ES" sz="1600" dirty="0" smtClean="0">
                <a:solidFill>
                  <a:srgbClr val="4472C4">
                    <a:lumMod val="50000"/>
                  </a:srgbClr>
                </a:solidFill>
              </a:rPr>
              <a:t>, sulfato de </a:t>
            </a:r>
            <a:r>
              <a:rPr lang="es-ES" sz="1600" dirty="0" err="1" smtClean="0">
                <a:solidFill>
                  <a:srgbClr val="4472C4">
                    <a:lumMod val="50000"/>
                  </a:srgbClr>
                </a:solidFill>
              </a:rPr>
              <a:t>condroitina</a:t>
            </a:r>
            <a:r>
              <a:rPr lang="es-ES" sz="1600" dirty="0" smtClean="0">
                <a:solidFill>
                  <a:srgbClr val="4472C4">
                    <a:lumMod val="50000"/>
                  </a:srgbClr>
                </a:solidFill>
              </a:rPr>
              <a:t> y </a:t>
            </a:r>
            <a:r>
              <a:rPr lang="es-ES" sz="1600" dirty="0" err="1" smtClean="0">
                <a:solidFill>
                  <a:srgbClr val="4472C4">
                    <a:lumMod val="50000"/>
                  </a:srgbClr>
                </a:solidFill>
              </a:rPr>
              <a:t>poloxámero</a:t>
            </a:r>
            <a:endParaRPr lang="es-ES" sz="1600" dirty="0" smtClean="0">
              <a:solidFill>
                <a:srgbClr val="4472C4">
                  <a:lumMod val="50000"/>
                </a:srgbClr>
              </a:solidFill>
            </a:endParaRPr>
          </a:p>
          <a:p>
            <a:pPr marL="324000" lvl="1" indent="-228600">
              <a:lnSpc>
                <a:spcPct val="90000"/>
              </a:lnSpc>
              <a:spcBef>
                <a:spcPts val="500"/>
              </a:spcBef>
            </a:pPr>
            <a:endParaRPr lang="es-ES" sz="1600" dirty="0" smtClean="0">
              <a:solidFill>
                <a:srgbClr val="4472C4">
                  <a:lumMod val="50000"/>
                </a:srgbClr>
              </a:solidFill>
            </a:endParaRPr>
          </a:p>
          <a:p>
            <a:pPr marL="684000" lvl="2" indent="-228600" algn="just">
              <a:lnSpc>
                <a:spcPct val="90000"/>
              </a:lnSpc>
              <a:spcBef>
                <a:spcPts val="500"/>
              </a:spcBef>
              <a:buFont typeface="Courier New" pitchFamily="49" charset="0"/>
              <a:buChar char="o"/>
            </a:pPr>
            <a:r>
              <a:rPr lang="es-ES" dirty="0" smtClean="0">
                <a:solidFill>
                  <a:prstClr val="black"/>
                </a:solidFill>
              </a:rPr>
              <a:t>Alivio de los síntomas de reflujo en pacientes sin otros tratamientos</a:t>
            </a:r>
          </a:p>
          <a:p>
            <a:pPr marL="684000" lvl="2" indent="-228600" algn="just">
              <a:lnSpc>
                <a:spcPct val="90000"/>
              </a:lnSpc>
              <a:spcBef>
                <a:spcPts val="500"/>
              </a:spcBef>
              <a:buFont typeface="Courier New" pitchFamily="49" charset="0"/>
              <a:buChar char="o"/>
            </a:pPr>
            <a:r>
              <a:rPr lang="es-ES" dirty="0" smtClean="0">
                <a:solidFill>
                  <a:prstClr val="black"/>
                </a:solidFill>
              </a:rPr>
              <a:t>Síntomas persistentes a pesar del tratamiento con IBP</a:t>
            </a:r>
          </a:p>
          <a:p>
            <a:pPr marL="684000" lvl="2" indent="-228600" algn="just">
              <a:lnSpc>
                <a:spcPct val="90000"/>
              </a:lnSpc>
              <a:spcBef>
                <a:spcPts val="500"/>
              </a:spcBef>
              <a:buFont typeface="Courier New" pitchFamily="49" charset="0"/>
              <a:buChar char="o"/>
            </a:pPr>
            <a:r>
              <a:rPr lang="es-ES" dirty="0" smtClean="0">
                <a:solidFill>
                  <a:prstClr val="black"/>
                </a:solidFill>
              </a:rPr>
              <a:t>Favorece la cicatrización mucosa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1333" y="3575713"/>
            <a:ext cx="3862667" cy="2143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96592" y="2924389"/>
            <a:ext cx="7886700" cy="2852737"/>
          </a:xfrm>
        </p:spPr>
        <p:txBody>
          <a:bodyPr/>
          <a:lstStyle/>
          <a:p>
            <a:r>
              <a:rPr lang="es-ES" dirty="0" smtClean="0"/>
              <a:t>Tratamiento Quirúrgico</a:t>
            </a:r>
            <a:endParaRPr lang="es-ES" dirty="0"/>
          </a:p>
        </p:txBody>
      </p:sp>
      <p:pic>
        <p:nvPicPr>
          <p:cNvPr id="38914" name="Picture 2" descr="Resultado de imagen de nissen laparoscop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363" y="2011622"/>
            <a:ext cx="5426360" cy="2582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Tratamiento Quirúrgico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82137" y="1825625"/>
            <a:ext cx="8557147" cy="4351338"/>
          </a:xfrm>
        </p:spPr>
        <p:txBody>
          <a:bodyPr/>
          <a:lstStyle/>
          <a:p>
            <a:r>
              <a:rPr lang="es-ES" sz="2000" dirty="0" smtClean="0"/>
              <a:t>Pacientes con mal control de reflujo ácido</a:t>
            </a:r>
          </a:p>
          <a:p>
            <a:r>
              <a:rPr lang="es-ES" sz="2000" dirty="0" smtClean="0"/>
              <a:t>Alergias/efectos secundarios del tratamiento médico</a:t>
            </a:r>
          </a:p>
          <a:p>
            <a:r>
              <a:rPr lang="es-ES" sz="2000" dirty="0" smtClean="0"/>
              <a:t>Deseo del paciente de suspender </a:t>
            </a:r>
            <a:r>
              <a:rPr lang="es-ES" sz="2000" dirty="0" err="1" smtClean="0"/>
              <a:t>tto</a:t>
            </a:r>
            <a:r>
              <a:rPr lang="es-ES" sz="2000" dirty="0" smtClean="0"/>
              <a:t> médico</a:t>
            </a:r>
          </a:p>
          <a:p>
            <a:r>
              <a:rPr lang="es-ES" sz="2000" dirty="0" smtClean="0"/>
              <a:t>Hernia de hiato gran tamaño (&gt; 5 cm)</a:t>
            </a:r>
          </a:p>
          <a:p>
            <a:endParaRPr lang="es-ES" sz="2000" dirty="0" smtClean="0"/>
          </a:p>
          <a:p>
            <a:r>
              <a:rPr lang="es-ES" sz="2000" i="1" dirty="0" smtClean="0">
                <a:solidFill>
                  <a:srgbClr val="FF0000"/>
                </a:solidFill>
              </a:rPr>
              <a:t>Peores candidatos</a:t>
            </a:r>
            <a:r>
              <a:rPr lang="es-ES" sz="2000" dirty="0" smtClean="0"/>
              <a:t>:  </a:t>
            </a:r>
            <a:r>
              <a:rPr lang="es-ES" sz="2000" dirty="0" smtClean="0">
                <a:solidFill>
                  <a:srgbClr val="0070C0"/>
                </a:solidFill>
              </a:rPr>
              <a:t>síntomas atípicos o </a:t>
            </a:r>
            <a:r>
              <a:rPr lang="es-ES" sz="2000" dirty="0" err="1" smtClean="0">
                <a:solidFill>
                  <a:srgbClr val="0070C0"/>
                </a:solidFill>
              </a:rPr>
              <a:t>extraesofágicos</a:t>
            </a:r>
            <a:endParaRPr lang="es-ES" sz="2000" dirty="0" smtClean="0">
              <a:solidFill>
                <a:srgbClr val="0070C0"/>
              </a:solidFill>
            </a:endParaRPr>
          </a:p>
          <a:p>
            <a:endParaRPr lang="es-ES" sz="2000" dirty="0" smtClean="0"/>
          </a:p>
          <a:p>
            <a:r>
              <a:rPr lang="es-ES" sz="2000" dirty="0" smtClean="0"/>
              <a:t>Estudio preoperatorio: </a:t>
            </a:r>
            <a:r>
              <a:rPr lang="es-ES" sz="2000" b="1" dirty="0" err="1" smtClean="0"/>
              <a:t>pHmetría</a:t>
            </a:r>
            <a:r>
              <a:rPr lang="es-ES" sz="2000" dirty="0" smtClean="0"/>
              <a:t> y </a:t>
            </a:r>
            <a:r>
              <a:rPr lang="es-ES" sz="2000" b="1" dirty="0" smtClean="0"/>
              <a:t>manometría </a:t>
            </a:r>
          </a:p>
          <a:p>
            <a:endParaRPr lang="es-ES" sz="2000" dirty="0" smtClean="0"/>
          </a:p>
          <a:p>
            <a:r>
              <a:rPr lang="es-ES" sz="2000" dirty="0" smtClean="0"/>
              <a:t>Complicaciones: </a:t>
            </a:r>
            <a:r>
              <a:rPr lang="es-ES" sz="1800" dirty="0" smtClean="0"/>
              <a:t>disfagia postoperatoria, síntomas dispépticos, recidiva sintomática (</a:t>
            </a:r>
            <a:r>
              <a:rPr lang="es-ES" sz="1800" dirty="0" err="1" smtClean="0"/>
              <a:t>reintervención</a:t>
            </a:r>
            <a:r>
              <a:rPr lang="es-ES" sz="1800" dirty="0" smtClean="0"/>
              <a:t> hasta un 4%) </a:t>
            </a:r>
          </a:p>
          <a:p>
            <a:endParaRPr lang="es-ES" sz="2000" dirty="0" smtClean="0"/>
          </a:p>
        </p:txBody>
      </p:sp>
      <p:pic>
        <p:nvPicPr>
          <p:cNvPr id="44034" name="Picture 2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9957" y="1501254"/>
            <a:ext cx="1295119" cy="1678319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0" y="642711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100" dirty="0" err="1" smtClean="0">
                <a:solidFill>
                  <a:prstClr val="black"/>
                </a:solidFill>
              </a:rPr>
              <a:t>Hunt</a:t>
            </a:r>
            <a:r>
              <a:rPr lang="es-ES" sz="1100" dirty="0" smtClean="0">
                <a:solidFill>
                  <a:prstClr val="black"/>
                </a:solidFill>
              </a:rPr>
              <a:t> R, et al. </a:t>
            </a:r>
            <a:r>
              <a:rPr lang="es-ES" sz="1100" dirty="0" err="1" smtClean="0">
                <a:solidFill>
                  <a:prstClr val="black"/>
                </a:solidFill>
              </a:rPr>
              <a:t>World</a:t>
            </a:r>
            <a:r>
              <a:rPr lang="es-ES" sz="1100" dirty="0" smtClean="0">
                <a:solidFill>
                  <a:prstClr val="black"/>
                </a:solidFill>
              </a:rPr>
              <a:t> </a:t>
            </a:r>
            <a:r>
              <a:rPr lang="es-ES" sz="1100" dirty="0" err="1" smtClean="0">
                <a:solidFill>
                  <a:prstClr val="black"/>
                </a:solidFill>
              </a:rPr>
              <a:t>Gastroenterology</a:t>
            </a:r>
            <a:r>
              <a:rPr lang="es-ES" sz="1100" dirty="0" smtClean="0">
                <a:solidFill>
                  <a:prstClr val="black"/>
                </a:solidFill>
              </a:rPr>
              <a:t> </a:t>
            </a:r>
            <a:r>
              <a:rPr lang="es-ES" sz="1100" dirty="0" err="1" smtClean="0">
                <a:solidFill>
                  <a:prstClr val="black"/>
                </a:solidFill>
              </a:rPr>
              <a:t>Organisation</a:t>
            </a:r>
            <a:r>
              <a:rPr lang="es-ES" sz="1100" dirty="0" smtClean="0">
                <a:solidFill>
                  <a:prstClr val="black"/>
                </a:solidFill>
              </a:rPr>
              <a:t> Global </a:t>
            </a:r>
            <a:r>
              <a:rPr lang="es-ES" sz="1100" dirty="0" err="1" smtClean="0">
                <a:solidFill>
                  <a:prstClr val="black"/>
                </a:solidFill>
              </a:rPr>
              <a:t>Guidelines</a:t>
            </a:r>
            <a:r>
              <a:rPr lang="es-ES" sz="1100" dirty="0" smtClean="0">
                <a:solidFill>
                  <a:prstClr val="black"/>
                </a:solidFill>
              </a:rPr>
              <a:t>: GERD Global </a:t>
            </a:r>
            <a:r>
              <a:rPr lang="es-ES" sz="1100" dirty="0" err="1" smtClean="0">
                <a:solidFill>
                  <a:prstClr val="black"/>
                </a:solidFill>
              </a:rPr>
              <a:t>Perspective</a:t>
            </a:r>
            <a:r>
              <a:rPr lang="es-ES" sz="1100" dirty="0" smtClean="0">
                <a:solidFill>
                  <a:prstClr val="black"/>
                </a:solidFill>
              </a:rPr>
              <a:t> </a:t>
            </a:r>
            <a:r>
              <a:rPr lang="es-ES" sz="1100" dirty="0" err="1" smtClean="0">
                <a:solidFill>
                  <a:prstClr val="black"/>
                </a:solidFill>
              </a:rPr>
              <a:t>on</a:t>
            </a:r>
            <a:r>
              <a:rPr lang="es-ES" sz="1100" dirty="0" smtClean="0">
                <a:solidFill>
                  <a:prstClr val="black"/>
                </a:solidFill>
              </a:rPr>
              <a:t> </a:t>
            </a:r>
            <a:r>
              <a:rPr lang="es-ES" sz="1100" dirty="0" err="1" smtClean="0">
                <a:solidFill>
                  <a:prstClr val="black"/>
                </a:solidFill>
              </a:rPr>
              <a:t>Gastroesophageal</a:t>
            </a:r>
            <a:r>
              <a:rPr lang="es-ES" sz="1100" dirty="0" smtClean="0">
                <a:solidFill>
                  <a:prstClr val="black"/>
                </a:solidFill>
              </a:rPr>
              <a:t> </a:t>
            </a:r>
            <a:r>
              <a:rPr lang="es-ES" sz="1100" dirty="0" err="1" smtClean="0">
                <a:solidFill>
                  <a:prstClr val="black"/>
                </a:solidFill>
              </a:rPr>
              <a:t>Reflux</a:t>
            </a:r>
            <a:r>
              <a:rPr lang="es-ES" sz="1100" dirty="0" smtClean="0">
                <a:solidFill>
                  <a:prstClr val="black"/>
                </a:solidFill>
              </a:rPr>
              <a:t> </a:t>
            </a:r>
            <a:r>
              <a:rPr lang="es-ES" sz="1100" dirty="0" err="1" smtClean="0">
                <a:solidFill>
                  <a:prstClr val="black"/>
                </a:solidFill>
              </a:rPr>
              <a:t>Disease</a:t>
            </a:r>
            <a:r>
              <a:rPr lang="es-ES" sz="1100" dirty="0" smtClean="0">
                <a:solidFill>
                  <a:prstClr val="black"/>
                </a:solidFill>
              </a:rPr>
              <a:t>.</a:t>
            </a:r>
          </a:p>
          <a:p>
            <a:pPr algn="r"/>
            <a:r>
              <a:rPr lang="sv-SE" sz="1100" dirty="0" smtClean="0">
                <a:solidFill>
                  <a:prstClr val="black"/>
                </a:solidFill>
              </a:rPr>
              <a:t>J Clin Gastroenterol. 2017 Jul;51:467-78</a:t>
            </a:r>
            <a:endParaRPr lang="es-ES" sz="11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Cirugía vs </a:t>
            </a:r>
            <a:r>
              <a:rPr lang="es-ES" dirty="0" err="1" smtClean="0"/>
              <a:t>Tto</a:t>
            </a:r>
            <a:r>
              <a:rPr lang="es-ES" dirty="0" smtClean="0"/>
              <a:t> médico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54841" y="1629011"/>
          <a:ext cx="8379723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1003"/>
                <a:gridCol w="1460311"/>
                <a:gridCol w="1187355"/>
                <a:gridCol w="846161"/>
                <a:gridCol w="1364776"/>
                <a:gridCol w="1405720"/>
                <a:gridCol w="9143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Estudio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Tip</a:t>
                      </a:r>
                      <a:r>
                        <a:rPr lang="es-ES" baseline="0" dirty="0" smtClean="0"/>
                        <a:t>o de estudio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N</a:t>
                      </a:r>
                      <a:r>
                        <a:rPr lang="es-ES" baseline="0" dirty="0" smtClean="0"/>
                        <a:t> (</a:t>
                      </a:r>
                      <a:r>
                        <a:rPr lang="es-ES" baseline="0" dirty="0" err="1" smtClean="0"/>
                        <a:t>Qx</a:t>
                      </a:r>
                      <a:r>
                        <a:rPr lang="es-ES" baseline="0" dirty="0" smtClean="0"/>
                        <a:t>-IBP)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/>
                        <a:t>Seg</a:t>
                      </a:r>
                      <a:r>
                        <a:rPr lang="es-ES" dirty="0" smtClean="0"/>
                        <a:t>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Control síntomas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Calidad </a:t>
                      </a:r>
                    </a:p>
                    <a:p>
                      <a:pPr algn="ctr"/>
                      <a:r>
                        <a:rPr lang="es-ES" dirty="0" smtClean="0"/>
                        <a:t>de vida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Uso IBP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Mahon</a:t>
                      </a:r>
                      <a:r>
                        <a:rPr lang="es-ES" dirty="0" smtClean="0"/>
                        <a:t> et al, 2005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ECA </a:t>
                      </a:r>
                      <a:r>
                        <a:rPr lang="es-ES" dirty="0" err="1" smtClean="0"/>
                        <a:t>unicéntrico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109-108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 año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Cirugía </a:t>
                      </a:r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Cirugía </a:t>
                      </a:r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Anvari</a:t>
                      </a:r>
                      <a:r>
                        <a:rPr lang="es-ES" dirty="0" smtClean="0"/>
                        <a:t> et al,</a:t>
                      </a:r>
                      <a:r>
                        <a:rPr lang="es-ES" baseline="0" dirty="0" smtClean="0"/>
                        <a:t> 2011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ECA </a:t>
                      </a:r>
                      <a:r>
                        <a:rPr lang="es-ES" dirty="0" err="1" smtClean="0"/>
                        <a:t>unicéntrico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51-50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 años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No</a:t>
                      </a:r>
                      <a:r>
                        <a:rPr lang="es-ES" baseline="0" dirty="0" smtClean="0"/>
                        <a:t> diferencias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Cirugía </a:t>
                      </a:r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11,8%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Galmiche</a:t>
                      </a:r>
                      <a:r>
                        <a:rPr lang="es-ES" dirty="0" smtClean="0"/>
                        <a:t> et</a:t>
                      </a:r>
                      <a:r>
                        <a:rPr lang="es-ES" baseline="0" dirty="0" smtClean="0"/>
                        <a:t> al, 2011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ECA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multicéntrico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180-192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 años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No</a:t>
                      </a:r>
                      <a:r>
                        <a:rPr lang="es-ES" baseline="0" dirty="0" smtClean="0"/>
                        <a:t> diferencias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No diferencias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Grant</a:t>
                      </a:r>
                      <a:r>
                        <a:rPr lang="es-ES" baseline="0" dirty="0" smtClean="0"/>
                        <a:t> et al, 2013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ECA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multicéntrico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111-106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 años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Cirugía </a:t>
                      </a:r>
                      <a:r>
                        <a:rPr lang="es-E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No diferencias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44%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532262" y="4981433"/>
            <a:ext cx="7915701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La cirugía parece tener un mayor impacto a corto plazo en cuanto al control de síntomas y en la calidad de vida, con peores resultados a largo plazo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0" y="5796171"/>
            <a:ext cx="91440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AutoNum type="arabicParenBoth"/>
            </a:pPr>
            <a:r>
              <a:rPr lang="es-ES" sz="900" dirty="0" err="1" smtClean="0"/>
              <a:t>Mahon</a:t>
            </a:r>
            <a:r>
              <a:rPr lang="es-ES" sz="900" dirty="0" smtClean="0"/>
              <a:t> D, et al. </a:t>
            </a:r>
            <a:r>
              <a:rPr lang="es-ES" sz="900" dirty="0" err="1" smtClean="0"/>
              <a:t>Randomized</a:t>
            </a:r>
            <a:r>
              <a:rPr lang="es-ES" sz="900" dirty="0" smtClean="0"/>
              <a:t> </a:t>
            </a:r>
            <a:r>
              <a:rPr lang="es-ES" sz="900" dirty="0" err="1" smtClean="0"/>
              <a:t>clinical</a:t>
            </a:r>
            <a:r>
              <a:rPr lang="es-ES" sz="900" dirty="0" smtClean="0"/>
              <a:t> trial of </a:t>
            </a:r>
            <a:r>
              <a:rPr lang="es-ES" sz="900" dirty="0" err="1" smtClean="0"/>
              <a:t>laparoscopic</a:t>
            </a:r>
            <a:r>
              <a:rPr lang="es-ES" sz="900" dirty="0" smtClean="0"/>
              <a:t> </a:t>
            </a:r>
            <a:r>
              <a:rPr lang="es-ES" sz="900" dirty="0" err="1" smtClean="0"/>
              <a:t>Nissen</a:t>
            </a:r>
            <a:r>
              <a:rPr lang="es-ES" sz="900" dirty="0" smtClean="0"/>
              <a:t> </a:t>
            </a:r>
            <a:r>
              <a:rPr lang="es-ES" sz="900" dirty="0" err="1" smtClean="0"/>
              <a:t>fundoplication</a:t>
            </a:r>
            <a:r>
              <a:rPr lang="es-ES" sz="900" dirty="0" smtClean="0"/>
              <a:t> </a:t>
            </a:r>
            <a:r>
              <a:rPr lang="es-ES" sz="900" dirty="0" err="1" smtClean="0"/>
              <a:t>compared</a:t>
            </a:r>
            <a:r>
              <a:rPr lang="es-ES" sz="900" dirty="0" smtClean="0"/>
              <a:t> </a:t>
            </a:r>
            <a:r>
              <a:rPr lang="es-ES" sz="900" dirty="0" err="1" smtClean="0"/>
              <a:t>with</a:t>
            </a:r>
            <a:r>
              <a:rPr lang="es-ES" sz="900" dirty="0" smtClean="0"/>
              <a:t> </a:t>
            </a:r>
            <a:r>
              <a:rPr lang="es-ES" sz="900" dirty="0" err="1" smtClean="0"/>
              <a:t>proton-pump</a:t>
            </a:r>
            <a:r>
              <a:rPr lang="es-ES" sz="900" dirty="0" smtClean="0"/>
              <a:t> </a:t>
            </a:r>
            <a:r>
              <a:rPr lang="es-ES" sz="900" dirty="0" err="1" smtClean="0"/>
              <a:t>inhibitors</a:t>
            </a:r>
            <a:r>
              <a:rPr lang="es-ES" sz="900" dirty="0" smtClean="0"/>
              <a:t> </a:t>
            </a:r>
            <a:r>
              <a:rPr lang="es-ES" sz="900" dirty="0" err="1" smtClean="0"/>
              <a:t>for</a:t>
            </a:r>
            <a:r>
              <a:rPr lang="es-ES" sz="900" dirty="0" smtClean="0"/>
              <a:t> </a:t>
            </a:r>
            <a:r>
              <a:rPr lang="es-ES" sz="900" dirty="0" err="1" smtClean="0"/>
              <a:t>treatment</a:t>
            </a:r>
            <a:r>
              <a:rPr lang="es-ES" sz="900" dirty="0" smtClean="0"/>
              <a:t> of </a:t>
            </a:r>
            <a:r>
              <a:rPr lang="es-ES" sz="900" dirty="0" err="1" smtClean="0"/>
              <a:t>chronic</a:t>
            </a:r>
            <a:r>
              <a:rPr lang="es-ES" sz="900" dirty="0" smtClean="0"/>
              <a:t> </a:t>
            </a:r>
            <a:r>
              <a:rPr lang="es-ES" sz="900" dirty="0" err="1" smtClean="0"/>
              <a:t>gastro-oesophageal</a:t>
            </a:r>
            <a:r>
              <a:rPr lang="es-ES" sz="900" dirty="0" smtClean="0"/>
              <a:t> </a:t>
            </a:r>
            <a:r>
              <a:rPr lang="es-ES" sz="900" dirty="0" err="1" smtClean="0"/>
              <a:t>reflux</a:t>
            </a:r>
            <a:r>
              <a:rPr lang="es-ES" sz="900" dirty="0" smtClean="0"/>
              <a:t>. Br J </a:t>
            </a:r>
            <a:r>
              <a:rPr lang="es-ES" sz="900" dirty="0" err="1" smtClean="0"/>
              <a:t>Surg</a:t>
            </a:r>
            <a:r>
              <a:rPr lang="es-ES" sz="900" dirty="0" smtClean="0"/>
              <a:t>. 2005;92(6):695-9</a:t>
            </a:r>
          </a:p>
          <a:p>
            <a:pPr marL="228600" indent="-228600" algn="just">
              <a:buAutoNum type="arabicParenBoth"/>
            </a:pPr>
            <a:r>
              <a:rPr lang="es-ES" sz="900" dirty="0" err="1" smtClean="0"/>
              <a:t>Anvari</a:t>
            </a:r>
            <a:r>
              <a:rPr lang="es-ES" sz="900" dirty="0" smtClean="0"/>
              <a:t> M, et al. A </a:t>
            </a:r>
            <a:r>
              <a:rPr lang="es-ES" sz="900" dirty="0" err="1" smtClean="0"/>
              <a:t>randomized</a:t>
            </a:r>
            <a:r>
              <a:rPr lang="es-ES" sz="900" dirty="0" smtClean="0"/>
              <a:t> </a:t>
            </a:r>
            <a:r>
              <a:rPr lang="es-ES" sz="900" dirty="0" err="1" smtClean="0"/>
              <a:t>controlled</a:t>
            </a:r>
            <a:r>
              <a:rPr lang="es-ES" sz="900" dirty="0" smtClean="0"/>
              <a:t> trial of </a:t>
            </a:r>
            <a:r>
              <a:rPr lang="es-ES" sz="900" dirty="0" err="1" smtClean="0"/>
              <a:t>laparoscopic</a:t>
            </a:r>
            <a:r>
              <a:rPr lang="es-ES" sz="900" dirty="0" smtClean="0"/>
              <a:t> </a:t>
            </a:r>
            <a:r>
              <a:rPr lang="es-ES" sz="900" dirty="0" err="1" smtClean="0"/>
              <a:t>Nissen</a:t>
            </a:r>
            <a:r>
              <a:rPr lang="es-ES" sz="900" dirty="0" smtClean="0"/>
              <a:t> </a:t>
            </a:r>
            <a:r>
              <a:rPr lang="es-ES" sz="900" dirty="0" err="1" smtClean="0"/>
              <a:t>fundoplication</a:t>
            </a:r>
            <a:r>
              <a:rPr lang="es-ES" sz="900" dirty="0" smtClean="0"/>
              <a:t> versus </a:t>
            </a:r>
            <a:r>
              <a:rPr lang="es-ES" sz="900" dirty="0" err="1" smtClean="0"/>
              <a:t>proton</a:t>
            </a:r>
            <a:r>
              <a:rPr lang="es-ES" sz="900" dirty="0" smtClean="0"/>
              <a:t> </a:t>
            </a:r>
            <a:r>
              <a:rPr lang="es-ES" sz="900" dirty="0" err="1" smtClean="0"/>
              <a:t>pump</a:t>
            </a:r>
            <a:r>
              <a:rPr lang="es-ES" sz="900" dirty="0" smtClean="0"/>
              <a:t> </a:t>
            </a:r>
            <a:r>
              <a:rPr lang="es-ES" sz="900" dirty="0" err="1" smtClean="0"/>
              <a:t>inhibitors</a:t>
            </a:r>
            <a:r>
              <a:rPr lang="es-ES" sz="900" dirty="0" smtClean="0"/>
              <a:t> </a:t>
            </a:r>
            <a:r>
              <a:rPr lang="es-ES" sz="900" dirty="0" err="1" smtClean="0"/>
              <a:t>for</a:t>
            </a:r>
            <a:r>
              <a:rPr lang="es-ES" sz="900" dirty="0" smtClean="0"/>
              <a:t> </a:t>
            </a:r>
            <a:r>
              <a:rPr lang="es-ES" sz="900" dirty="0" err="1" smtClean="0"/>
              <a:t>the</a:t>
            </a:r>
            <a:r>
              <a:rPr lang="es-ES" sz="900" dirty="0" smtClean="0"/>
              <a:t> </a:t>
            </a:r>
            <a:r>
              <a:rPr lang="es-ES" sz="900" dirty="0" err="1" smtClean="0"/>
              <a:t>treatment</a:t>
            </a:r>
            <a:r>
              <a:rPr lang="es-ES" sz="900" dirty="0" smtClean="0"/>
              <a:t> of </a:t>
            </a:r>
            <a:r>
              <a:rPr lang="es-ES" sz="900" dirty="0" err="1" smtClean="0"/>
              <a:t>patients</a:t>
            </a:r>
            <a:r>
              <a:rPr lang="es-ES" sz="900" dirty="0" smtClean="0"/>
              <a:t> </a:t>
            </a:r>
            <a:r>
              <a:rPr lang="es-ES" sz="900" dirty="0" err="1" smtClean="0"/>
              <a:t>with</a:t>
            </a:r>
            <a:r>
              <a:rPr lang="es-ES" sz="900" dirty="0" smtClean="0"/>
              <a:t> </a:t>
            </a:r>
            <a:r>
              <a:rPr lang="es-ES" sz="900" dirty="0" err="1" smtClean="0"/>
              <a:t>chronic</a:t>
            </a:r>
            <a:r>
              <a:rPr lang="es-ES" sz="900" dirty="0" smtClean="0"/>
              <a:t> </a:t>
            </a:r>
            <a:r>
              <a:rPr lang="es-ES" sz="900" dirty="0" err="1" smtClean="0"/>
              <a:t>GastroEsophageal</a:t>
            </a:r>
            <a:r>
              <a:rPr lang="es-ES" sz="900" dirty="0" smtClean="0"/>
              <a:t> </a:t>
            </a:r>
            <a:r>
              <a:rPr lang="es-ES" sz="900" dirty="0" err="1" smtClean="0"/>
              <a:t>Reflux</a:t>
            </a:r>
            <a:r>
              <a:rPr lang="es-ES" sz="900" dirty="0" smtClean="0"/>
              <a:t> </a:t>
            </a:r>
            <a:r>
              <a:rPr lang="es-ES" sz="900" dirty="0" err="1" smtClean="0"/>
              <a:t>Disease</a:t>
            </a:r>
            <a:r>
              <a:rPr lang="es-ES" sz="900" dirty="0" smtClean="0"/>
              <a:t> (GERD): 3-year </a:t>
            </a:r>
            <a:r>
              <a:rPr lang="es-ES" sz="900" dirty="0" err="1" smtClean="0"/>
              <a:t>outcomes</a:t>
            </a:r>
            <a:r>
              <a:rPr lang="es-ES" sz="900" dirty="0" smtClean="0"/>
              <a:t>. </a:t>
            </a:r>
            <a:r>
              <a:rPr lang="es-ES" sz="900" dirty="0" err="1" smtClean="0"/>
              <a:t>Surg</a:t>
            </a:r>
            <a:r>
              <a:rPr lang="es-ES" sz="900" dirty="0" smtClean="0"/>
              <a:t> </a:t>
            </a:r>
            <a:r>
              <a:rPr lang="es-ES" sz="900" dirty="0" err="1" smtClean="0"/>
              <a:t>Endosc</a:t>
            </a:r>
            <a:r>
              <a:rPr lang="es-ES" sz="900" dirty="0" smtClean="0"/>
              <a:t> </a:t>
            </a:r>
            <a:r>
              <a:rPr lang="es-ES" sz="900" dirty="0" err="1" smtClean="0"/>
              <a:t>Other</a:t>
            </a:r>
            <a:r>
              <a:rPr lang="es-ES" sz="900" dirty="0" smtClean="0"/>
              <a:t> </a:t>
            </a:r>
            <a:r>
              <a:rPr lang="es-ES" sz="900" dirty="0" err="1" smtClean="0"/>
              <a:t>Interv</a:t>
            </a:r>
            <a:r>
              <a:rPr lang="es-ES" sz="900" dirty="0" smtClean="0"/>
              <a:t> </a:t>
            </a:r>
            <a:r>
              <a:rPr lang="es-ES" sz="900" dirty="0" err="1" smtClean="0"/>
              <a:t>Tech</a:t>
            </a:r>
            <a:r>
              <a:rPr lang="es-ES" sz="900" dirty="0" smtClean="0"/>
              <a:t>. 2011;25(8): 2547-54.</a:t>
            </a:r>
          </a:p>
          <a:p>
            <a:pPr marL="228600" indent="-228600" algn="just">
              <a:buAutoNum type="arabicParenBoth"/>
            </a:pPr>
            <a:r>
              <a:rPr lang="es-ES" sz="900" dirty="0" err="1" smtClean="0"/>
              <a:t>Galmiche</a:t>
            </a:r>
            <a:r>
              <a:rPr lang="es-ES" sz="900" dirty="0" smtClean="0"/>
              <a:t> J-P, et al. </a:t>
            </a:r>
            <a:r>
              <a:rPr lang="es-ES" sz="900" dirty="0" err="1" smtClean="0"/>
              <a:t>Laparoscopic</a:t>
            </a:r>
            <a:r>
              <a:rPr lang="es-ES" sz="900" dirty="0" smtClean="0"/>
              <a:t> </a:t>
            </a:r>
            <a:r>
              <a:rPr lang="es-ES" sz="900" dirty="0" err="1" smtClean="0"/>
              <a:t>antireflux</a:t>
            </a:r>
            <a:r>
              <a:rPr lang="es-ES" sz="900" dirty="0" smtClean="0"/>
              <a:t> </a:t>
            </a:r>
            <a:r>
              <a:rPr lang="es-ES" sz="900" dirty="0" err="1" smtClean="0"/>
              <a:t>surgery</a:t>
            </a:r>
            <a:r>
              <a:rPr lang="es-ES" sz="900" dirty="0" smtClean="0"/>
              <a:t> vs </a:t>
            </a:r>
            <a:r>
              <a:rPr lang="es-ES" sz="900" dirty="0" err="1" smtClean="0"/>
              <a:t>esomeprazole</a:t>
            </a:r>
            <a:r>
              <a:rPr lang="es-ES" sz="900" dirty="0" smtClean="0"/>
              <a:t> </a:t>
            </a:r>
            <a:r>
              <a:rPr lang="es-ES" sz="900" dirty="0" err="1" smtClean="0"/>
              <a:t>treatment</a:t>
            </a:r>
            <a:r>
              <a:rPr lang="es-ES" sz="900" dirty="0" smtClean="0"/>
              <a:t> </a:t>
            </a:r>
            <a:r>
              <a:rPr lang="es-ES" sz="900" dirty="0" err="1" smtClean="0"/>
              <a:t>for</a:t>
            </a:r>
            <a:r>
              <a:rPr lang="es-ES" sz="900" dirty="0" smtClean="0"/>
              <a:t> </a:t>
            </a:r>
            <a:r>
              <a:rPr lang="es-ES" sz="900" dirty="0" err="1" smtClean="0"/>
              <a:t>chronic</a:t>
            </a:r>
            <a:r>
              <a:rPr lang="es-ES" sz="900" dirty="0" smtClean="0"/>
              <a:t> GERD: </a:t>
            </a:r>
            <a:r>
              <a:rPr lang="es-ES" sz="900" dirty="0" err="1" smtClean="0"/>
              <a:t>the</a:t>
            </a:r>
            <a:r>
              <a:rPr lang="es-ES" sz="900" dirty="0" smtClean="0"/>
              <a:t> LOTUS </a:t>
            </a:r>
            <a:r>
              <a:rPr lang="es-ES" sz="900" dirty="0" err="1" smtClean="0"/>
              <a:t>randomized</a:t>
            </a:r>
            <a:r>
              <a:rPr lang="es-ES" sz="900" dirty="0" smtClean="0"/>
              <a:t> </a:t>
            </a:r>
            <a:r>
              <a:rPr lang="es-ES" sz="900" dirty="0" err="1" smtClean="0"/>
              <a:t>clinical</a:t>
            </a:r>
            <a:r>
              <a:rPr lang="es-ES" sz="900" dirty="0" smtClean="0"/>
              <a:t> trial. JAMA. 2011;305(19):1969-77.</a:t>
            </a:r>
          </a:p>
          <a:p>
            <a:pPr marL="228600" indent="-228600" algn="just">
              <a:buAutoNum type="arabicParenBoth"/>
            </a:pPr>
            <a:r>
              <a:rPr lang="es-ES" sz="900" dirty="0" err="1" smtClean="0"/>
              <a:t>Grant</a:t>
            </a:r>
            <a:r>
              <a:rPr lang="es-ES" sz="900" dirty="0" smtClean="0"/>
              <a:t> AM, et al. </a:t>
            </a:r>
            <a:r>
              <a:rPr lang="es-ES" sz="900" dirty="0" err="1" smtClean="0"/>
              <a:t>Minimal</a:t>
            </a:r>
            <a:r>
              <a:rPr lang="es-ES" sz="900" dirty="0" smtClean="0"/>
              <a:t> </a:t>
            </a:r>
            <a:r>
              <a:rPr lang="es-ES" sz="900" dirty="0" err="1" smtClean="0"/>
              <a:t>access</a:t>
            </a:r>
            <a:r>
              <a:rPr lang="es-ES" sz="900" dirty="0" smtClean="0"/>
              <a:t> </a:t>
            </a:r>
            <a:r>
              <a:rPr lang="es-ES" sz="900" dirty="0" err="1" smtClean="0"/>
              <a:t>surgery</a:t>
            </a:r>
            <a:r>
              <a:rPr lang="es-ES" sz="900" dirty="0" smtClean="0"/>
              <a:t> </a:t>
            </a:r>
            <a:r>
              <a:rPr lang="es-ES" sz="900" dirty="0" err="1" smtClean="0"/>
              <a:t>compared</a:t>
            </a:r>
            <a:r>
              <a:rPr lang="es-ES" sz="900" dirty="0" smtClean="0"/>
              <a:t> </a:t>
            </a:r>
            <a:r>
              <a:rPr lang="es-ES" sz="900" dirty="0" err="1" smtClean="0"/>
              <a:t>with</a:t>
            </a:r>
            <a:r>
              <a:rPr lang="es-ES" sz="900" dirty="0" smtClean="0"/>
              <a:t> </a:t>
            </a:r>
            <a:r>
              <a:rPr lang="es-ES" sz="900" dirty="0" err="1" smtClean="0"/>
              <a:t>medical</a:t>
            </a:r>
            <a:r>
              <a:rPr lang="es-ES" sz="900" dirty="0" smtClean="0"/>
              <a:t> </a:t>
            </a:r>
            <a:r>
              <a:rPr lang="es-ES" sz="900" dirty="0" err="1" smtClean="0"/>
              <a:t>management</a:t>
            </a:r>
            <a:r>
              <a:rPr lang="es-ES" sz="900" dirty="0" smtClean="0"/>
              <a:t> </a:t>
            </a:r>
            <a:r>
              <a:rPr lang="es-ES" sz="900" dirty="0" err="1" smtClean="0"/>
              <a:t>for</a:t>
            </a:r>
            <a:r>
              <a:rPr lang="es-ES" sz="900" dirty="0" smtClean="0"/>
              <a:t> </a:t>
            </a:r>
            <a:r>
              <a:rPr lang="es-ES" sz="900" dirty="0" err="1" smtClean="0"/>
              <a:t>gastro-oesophageal</a:t>
            </a:r>
            <a:r>
              <a:rPr lang="es-ES" sz="900" dirty="0" smtClean="0"/>
              <a:t> </a:t>
            </a:r>
            <a:r>
              <a:rPr lang="es-ES" sz="900" dirty="0" err="1" smtClean="0"/>
              <a:t>reflux</a:t>
            </a:r>
            <a:r>
              <a:rPr lang="es-ES" sz="900" dirty="0" smtClean="0"/>
              <a:t> </a:t>
            </a:r>
            <a:r>
              <a:rPr lang="es-ES" sz="900" dirty="0" err="1" smtClean="0"/>
              <a:t>disease</a:t>
            </a:r>
            <a:r>
              <a:rPr lang="es-ES" sz="900" dirty="0" smtClean="0"/>
              <a:t>: </a:t>
            </a:r>
            <a:r>
              <a:rPr lang="es-ES" sz="900" dirty="0" err="1" smtClean="0"/>
              <a:t>five</a:t>
            </a:r>
            <a:r>
              <a:rPr lang="es-ES" sz="900" dirty="0" smtClean="0"/>
              <a:t> </a:t>
            </a:r>
            <a:r>
              <a:rPr lang="es-ES" sz="900" dirty="0" err="1" smtClean="0"/>
              <a:t>year</a:t>
            </a:r>
            <a:r>
              <a:rPr lang="es-ES" sz="900" dirty="0" smtClean="0"/>
              <a:t> </a:t>
            </a:r>
            <a:r>
              <a:rPr lang="es-ES" sz="900" dirty="0" err="1" smtClean="0"/>
              <a:t>follow</a:t>
            </a:r>
            <a:r>
              <a:rPr lang="es-ES" sz="900" dirty="0" smtClean="0"/>
              <a:t>-up of a </a:t>
            </a:r>
            <a:r>
              <a:rPr lang="es-ES" sz="900" dirty="0" err="1" smtClean="0"/>
              <a:t>randomised</a:t>
            </a:r>
            <a:r>
              <a:rPr lang="es-ES" sz="900" dirty="0" smtClean="0"/>
              <a:t> </a:t>
            </a:r>
            <a:r>
              <a:rPr lang="es-ES" sz="900" dirty="0" err="1" smtClean="0"/>
              <a:t>controlled</a:t>
            </a:r>
            <a:r>
              <a:rPr lang="es-ES" sz="900" dirty="0" smtClean="0"/>
              <a:t> trial (REFLUX). BMJ. 2013;346(7905):f1908.</a:t>
            </a:r>
            <a:endParaRPr lang="es-ES" sz="9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95784" y="2938037"/>
            <a:ext cx="8338782" cy="2852737"/>
          </a:xfrm>
        </p:spPr>
        <p:txBody>
          <a:bodyPr/>
          <a:lstStyle/>
          <a:p>
            <a:r>
              <a:rPr lang="es-ES" dirty="0" smtClean="0"/>
              <a:t>Tratamiento endoscópico</a:t>
            </a:r>
            <a:endParaRPr lang="es-ES" dirty="0"/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549" y="1950421"/>
            <a:ext cx="6127845" cy="2690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Tratamiento endoscópico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054053"/>
          </a:xfrm>
        </p:spPr>
        <p:txBody>
          <a:bodyPr/>
          <a:lstStyle/>
          <a:p>
            <a:pPr algn="just"/>
            <a:r>
              <a:rPr lang="es-ES" sz="2000" dirty="0" smtClean="0"/>
              <a:t>A lo largo de los últimos años han emergido diversas técnicas endoscópicas para el tratamiento de la ERGE. </a:t>
            </a:r>
          </a:p>
          <a:p>
            <a:pPr lvl="1" algn="just"/>
            <a:r>
              <a:rPr lang="es-ES" sz="1800" dirty="0" smtClean="0"/>
              <a:t>enfocadas a aumentar el tono del EEI y/o su porción abdominal</a:t>
            </a:r>
            <a:r>
              <a:rPr lang="es-ES" sz="2000" dirty="0" smtClean="0"/>
              <a:t>.</a:t>
            </a:r>
          </a:p>
        </p:txBody>
      </p:sp>
      <p:pic>
        <p:nvPicPr>
          <p:cNvPr id="5" name="Picture 2" descr="A328334_1_En_7_Fig6_HTM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4770" y="3674512"/>
            <a:ext cx="2019868" cy="3183488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2714" y="3698544"/>
            <a:ext cx="3008330" cy="268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642" y="3671249"/>
            <a:ext cx="2738861" cy="236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668739" y="3207224"/>
            <a:ext cx="1924335" cy="338554"/>
          </a:xfrm>
          <a:prstGeom prst="rect">
            <a:avLst/>
          </a:prstGeom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RADIOFRECUENCIA</a:t>
            </a:r>
            <a:endParaRPr lang="es-ES" sz="16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3591634" y="2963839"/>
            <a:ext cx="1924335" cy="584775"/>
          </a:xfrm>
          <a:prstGeom prst="rect">
            <a:avLst/>
          </a:prstGeom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FUNDUPLICATURA ENDOSCÓPICA</a:t>
            </a:r>
            <a:endParaRPr lang="es-ES" sz="16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416720" y="3004783"/>
            <a:ext cx="1924335" cy="584775"/>
          </a:xfrm>
          <a:prstGeom prst="rect">
            <a:avLst/>
          </a:prstGeom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MUCOSECTOMÍA ANTIRREFLUJO</a:t>
            </a:r>
            <a:endParaRPr lang="es-E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0376" y="1771035"/>
            <a:ext cx="8270543" cy="4351338"/>
          </a:xfrm>
        </p:spPr>
        <p:txBody>
          <a:bodyPr/>
          <a:lstStyle/>
          <a:p>
            <a:pPr algn="just"/>
            <a:r>
              <a:rPr lang="es-ES" sz="2000" dirty="0" smtClean="0"/>
              <a:t>La ERGE es un trastorno común que puede manejarse en un amplio número de pacientes con modificaciones del estilo de vida y tratamiento médico.</a:t>
            </a:r>
          </a:p>
          <a:p>
            <a:pPr algn="just"/>
            <a:endParaRPr lang="es-ES" sz="2000" dirty="0" smtClean="0"/>
          </a:p>
          <a:p>
            <a:pPr algn="just"/>
            <a:r>
              <a:rPr lang="es-ES" sz="2000" dirty="0" smtClean="0"/>
              <a:t>Debemos explicar al paciente que se trata de una patología crónica, </a:t>
            </a:r>
            <a:r>
              <a:rPr lang="es-ES" sz="2000" dirty="0" smtClean="0"/>
              <a:t>con </a:t>
            </a:r>
            <a:r>
              <a:rPr lang="es-ES" sz="2000" dirty="0" smtClean="0"/>
              <a:t>síntomas de intensidad variable y períodos intermitentes de remisión.</a:t>
            </a:r>
          </a:p>
          <a:p>
            <a:pPr algn="just"/>
            <a:endParaRPr lang="es-ES" sz="2000" dirty="0" smtClean="0"/>
          </a:p>
          <a:p>
            <a:pPr algn="just"/>
            <a:r>
              <a:rPr lang="es-ES" sz="2000" dirty="0" smtClean="0"/>
              <a:t>En caso de </a:t>
            </a:r>
            <a:r>
              <a:rPr lang="es-ES" sz="2000" dirty="0" err="1" smtClean="0"/>
              <a:t>refractariedad</a:t>
            </a:r>
            <a:r>
              <a:rPr lang="es-ES" sz="2000" dirty="0" smtClean="0"/>
              <a:t> debemos realizar una adecuada anamnesis para optimizar el </a:t>
            </a:r>
            <a:r>
              <a:rPr lang="es-ES" sz="2000" dirty="0" err="1" smtClean="0"/>
              <a:t>tto</a:t>
            </a:r>
            <a:r>
              <a:rPr lang="es-ES" sz="2000" dirty="0" smtClean="0"/>
              <a:t> con </a:t>
            </a:r>
            <a:r>
              <a:rPr lang="es-ES" sz="2000" dirty="0" smtClean="0"/>
              <a:t>IBP y plantear posibles diagnósticos diferenciales.</a:t>
            </a:r>
            <a:endParaRPr lang="es-ES" sz="2000" dirty="0" smtClean="0"/>
          </a:p>
          <a:p>
            <a:pPr algn="just"/>
            <a:endParaRPr lang="es-ES" sz="2000" dirty="0" smtClean="0"/>
          </a:p>
          <a:p>
            <a:pPr algn="just"/>
            <a:r>
              <a:rPr lang="es-ES" sz="2000" dirty="0" smtClean="0"/>
              <a:t>Es necesario el desarrollo de técnicas mínimamente invasivas como alternativa terapéutica para conseguir un buen control sintomático en pacientes refractarios al tratamiento convencional.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Pirosis Funcional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964739"/>
          </a:xfrm>
        </p:spPr>
        <p:txBody>
          <a:bodyPr/>
          <a:lstStyle/>
          <a:p>
            <a:r>
              <a:rPr lang="en-US" sz="2000" dirty="0" err="1" smtClean="0"/>
              <a:t>Síntomas</a:t>
            </a:r>
            <a:r>
              <a:rPr lang="en-US" sz="2000" dirty="0" smtClean="0"/>
              <a:t> de ardor o dolor </a:t>
            </a:r>
            <a:r>
              <a:rPr lang="en-US" sz="2000" dirty="0" err="1" smtClean="0"/>
              <a:t>retroesternal</a:t>
            </a:r>
            <a:endParaRPr lang="en-US" sz="2000" dirty="0" smtClean="0"/>
          </a:p>
          <a:p>
            <a:r>
              <a:rPr lang="en-US" sz="2000" dirty="0" err="1" smtClean="0"/>
              <a:t>Ausencia</a:t>
            </a:r>
            <a:r>
              <a:rPr lang="en-US" sz="2000" dirty="0" smtClean="0"/>
              <a:t> de </a:t>
            </a:r>
            <a:r>
              <a:rPr lang="en-US" sz="2000" dirty="0" err="1" smtClean="0"/>
              <a:t>mejoría</a:t>
            </a:r>
            <a:r>
              <a:rPr lang="en-US" sz="2000" dirty="0" smtClean="0"/>
              <a:t> a </a:t>
            </a:r>
            <a:r>
              <a:rPr lang="en-US" sz="2000" dirty="0" err="1" smtClean="0"/>
              <a:t>pesar</a:t>
            </a:r>
            <a:r>
              <a:rPr lang="en-US" sz="2000" dirty="0" smtClean="0"/>
              <a:t> de </a:t>
            </a:r>
            <a:r>
              <a:rPr lang="en-US" sz="2000" dirty="0" err="1" smtClean="0"/>
              <a:t>tratamiento</a:t>
            </a:r>
            <a:r>
              <a:rPr lang="en-US" sz="2000" dirty="0" smtClean="0"/>
              <a:t> </a:t>
            </a:r>
            <a:r>
              <a:rPr lang="en-US" sz="2000" dirty="0" err="1" smtClean="0"/>
              <a:t>médico</a:t>
            </a:r>
            <a:r>
              <a:rPr lang="en-US" sz="2000" dirty="0" smtClean="0"/>
              <a:t> </a:t>
            </a:r>
            <a:r>
              <a:rPr lang="en-US" sz="2000" dirty="0" err="1" smtClean="0"/>
              <a:t>optimizado</a:t>
            </a:r>
            <a:endParaRPr lang="en-US" sz="2000" dirty="0" smtClean="0"/>
          </a:p>
          <a:p>
            <a:r>
              <a:rPr lang="en-US" sz="2000" dirty="0" smtClean="0"/>
              <a:t>No </a:t>
            </a:r>
            <a:r>
              <a:rPr lang="en-US" sz="2000" dirty="0" err="1" smtClean="0"/>
              <a:t>evidencia</a:t>
            </a:r>
            <a:r>
              <a:rPr lang="en-US" sz="2000" dirty="0" smtClean="0"/>
              <a:t> de </a:t>
            </a:r>
            <a:r>
              <a:rPr lang="en-US" sz="2000" dirty="0" err="1" smtClean="0"/>
              <a:t>reflujo</a:t>
            </a:r>
            <a:r>
              <a:rPr lang="en-US" sz="2000" dirty="0" smtClean="0"/>
              <a:t> </a:t>
            </a:r>
            <a:r>
              <a:rPr lang="en-US" sz="2000" dirty="0" err="1" smtClean="0"/>
              <a:t>gastroesofágico</a:t>
            </a:r>
            <a:r>
              <a:rPr lang="en-US" sz="2000" dirty="0" smtClean="0"/>
              <a:t> </a:t>
            </a:r>
            <a:r>
              <a:rPr lang="en-US" sz="1800" dirty="0" smtClean="0"/>
              <a:t>(</a:t>
            </a:r>
            <a:r>
              <a:rPr lang="en-US" sz="1800" dirty="0" err="1" smtClean="0"/>
              <a:t>pHmetría</a:t>
            </a:r>
            <a:r>
              <a:rPr lang="en-US" sz="1800" dirty="0" smtClean="0"/>
              <a:t> normal y mala </a:t>
            </a:r>
            <a:r>
              <a:rPr lang="en-US" sz="1800" dirty="0" err="1" smtClean="0"/>
              <a:t>correlación</a:t>
            </a:r>
            <a:r>
              <a:rPr lang="en-US" sz="1800" dirty="0" smtClean="0"/>
              <a:t> </a:t>
            </a:r>
            <a:r>
              <a:rPr lang="en-US" sz="1800" dirty="0" err="1" smtClean="0"/>
              <a:t>sintomática</a:t>
            </a:r>
            <a:r>
              <a:rPr lang="en-US" sz="1800" dirty="0" smtClean="0"/>
              <a:t>)</a:t>
            </a:r>
          </a:p>
          <a:p>
            <a:r>
              <a:rPr lang="en-US" sz="2000" dirty="0" err="1" smtClean="0"/>
              <a:t>Ausencia</a:t>
            </a:r>
            <a:r>
              <a:rPr lang="en-US" sz="2000" dirty="0" smtClean="0"/>
              <a:t> de </a:t>
            </a:r>
            <a:r>
              <a:rPr lang="en-US" sz="2000" dirty="0" err="1" smtClean="0"/>
              <a:t>Esofagitis</a:t>
            </a:r>
            <a:r>
              <a:rPr lang="en-US" sz="2000" dirty="0" smtClean="0"/>
              <a:t> </a:t>
            </a:r>
            <a:r>
              <a:rPr lang="en-US" sz="2000" dirty="0" err="1" smtClean="0"/>
              <a:t>Eosinofílica</a:t>
            </a:r>
            <a:r>
              <a:rPr lang="en-US" sz="2000" dirty="0" smtClean="0"/>
              <a:t> </a:t>
            </a:r>
            <a:r>
              <a:rPr lang="en-US" sz="2000" dirty="0" smtClean="0"/>
              <a:t>o </a:t>
            </a:r>
            <a:r>
              <a:rPr lang="en-US" sz="2000" dirty="0" err="1" smtClean="0"/>
              <a:t>trastorno</a:t>
            </a:r>
            <a:r>
              <a:rPr lang="en-US" sz="2000" dirty="0" smtClean="0"/>
              <a:t> motor </a:t>
            </a:r>
            <a:r>
              <a:rPr lang="en-US" sz="2000" dirty="0" err="1" smtClean="0"/>
              <a:t>esofágico</a:t>
            </a:r>
            <a:endParaRPr lang="en-US" sz="2000" dirty="0" smtClean="0"/>
          </a:p>
          <a:p>
            <a:endParaRPr lang="en-US" sz="2000" dirty="0" smtClean="0"/>
          </a:p>
          <a:p>
            <a:pPr lvl="1"/>
            <a:r>
              <a:rPr lang="en-US" sz="1600" dirty="0" err="1" smtClean="0"/>
              <a:t>Tto</a:t>
            </a:r>
            <a:r>
              <a:rPr lang="en-US" sz="1600" dirty="0" smtClean="0"/>
              <a:t> con </a:t>
            </a:r>
            <a:r>
              <a:rPr lang="en-US" sz="1600" dirty="0" err="1" smtClean="0"/>
              <a:t>moduladores</a:t>
            </a:r>
            <a:r>
              <a:rPr lang="en-US" sz="1600" dirty="0" smtClean="0"/>
              <a:t> </a:t>
            </a:r>
            <a:r>
              <a:rPr lang="en-US" sz="1600" dirty="0" smtClean="0"/>
              <a:t>del dolor </a:t>
            </a:r>
            <a:r>
              <a:rPr lang="en-US" sz="1600" dirty="0" err="1" smtClean="0"/>
              <a:t>como</a:t>
            </a:r>
            <a:r>
              <a:rPr lang="en-US" sz="1600" dirty="0" smtClean="0"/>
              <a:t> </a:t>
            </a:r>
            <a:r>
              <a:rPr lang="en-US" sz="1600" dirty="0" err="1" smtClean="0"/>
              <a:t>antidepresivos</a:t>
            </a:r>
            <a:r>
              <a:rPr lang="en-US" sz="1600" dirty="0" smtClean="0"/>
              <a:t> </a:t>
            </a:r>
            <a:r>
              <a:rPr lang="en-US" sz="1600" dirty="0" err="1" smtClean="0"/>
              <a:t>tricíclicos</a:t>
            </a:r>
            <a:r>
              <a:rPr lang="en-US" sz="1600" dirty="0" smtClean="0"/>
              <a:t> a </a:t>
            </a:r>
            <a:r>
              <a:rPr lang="en-US" sz="1600" dirty="0" err="1" smtClean="0"/>
              <a:t>dosis</a:t>
            </a:r>
            <a:r>
              <a:rPr lang="en-US" sz="1600" dirty="0" smtClean="0"/>
              <a:t> </a:t>
            </a:r>
            <a:r>
              <a:rPr lang="en-US" sz="1600" dirty="0" err="1" smtClean="0"/>
              <a:t>bajas</a:t>
            </a:r>
            <a:r>
              <a:rPr lang="en-US" sz="1600" dirty="0" smtClean="0"/>
              <a:t> </a:t>
            </a:r>
            <a:endParaRPr lang="en-US" sz="1600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2448" y="4502063"/>
            <a:ext cx="5088554" cy="183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0" y="6596390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 err="1" smtClean="0"/>
              <a:t>Aziz</a:t>
            </a:r>
            <a:r>
              <a:rPr lang="es-ES" sz="1100" dirty="0" smtClean="0"/>
              <a:t> Q, et </a:t>
            </a:r>
            <a:r>
              <a:rPr lang="es-ES" sz="1100" dirty="0" smtClean="0"/>
              <a:t>al. </a:t>
            </a:r>
            <a:r>
              <a:rPr lang="es-ES" sz="1100" dirty="0" smtClean="0"/>
              <a:t>Roma IV </a:t>
            </a:r>
            <a:r>
              <a:rPr lang="es-ES" sz="1100" dirty="0" err="1" smtClean="0"/>
              <a:t>Esophageal</a:t>
            </a:r>
            <a:r>
              <a:rPr lang="es-ES" sz="1100" dirty="0" smtClean="0"/>
              <a:t> </a:t>
            </a:r>
            <a:r>
              <a:rPr lang="es-ES" sz="1100" dirty="0" err="1" smtClean="0"/>
              <a:t>Disorders</a:t>
            </a:r>
            <a:r>
              <a:rPr lang="es-ES" sz="1100" dirty="0" smtClean="0"/>
              <a:t>. </a:t>
            </a:r>
            <a:r>
              <a:rPr lang="es-ES" sz="1100" dirty="0" err="1" smtClean="0"/>
              <a:t>Gastroenterology</a:t>
            </a:r>
            <a:r>
              <a:rPr lang="es-ES" sz="1100" dirty="0" smtClean="0"/>
              <a:t> 2016;150:1368–1379 </a:t>
            </a:r>
            <a:endParaRPr lang="es-E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Factores de riesgo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s-ES" sz="2400" dirty="0" smtClean="0"/>
              <a:t>Sobrepeso (IMC 25-30 kg/m²) y Obesidad (IMC &gt; 30 kg/m²)</a:t>
            </a:r>
          </a:p>
          <a:p>
            <a:pPr algn="just">
              <a:lnSpc>
                <a:spcPct val="150000"/>
              </a:lnSpc>
            </a:pPr>
            <a:r>
              <a:rPr lang="es-ES" sz="2400" dirty="0" smtClean="0"/>
              <a:t>Tabaco</a:t>
            </a:r>
          </a:p>
          <a:p>
            <a:pPr algn="just">
              <a:lnSpc>
                <a:spcPct val="150000"/>
              </a:lnSpc>
            </a:pPr>
            <a:r>
              <a:rPr lang="es-ES" sz="2400" dirty="0" smtClean="0"/>
              <a:t>Hernia de hiato</a:t>
            </a:r>
          </a:p>
          <a:p>
            <a:pPr algn="just">
              <a:lnSpc>
                <a:spcPct val="150000"/>
              </a:lnSpc>
            </a:pPr>
            <a:r>
              <a:rPr lang="es-ES" sz="2400" dirty="0" smtClean="0"/>
              <a:t>Medicamentos</a:t>
            </a:r>
          </a:p>
        </p:txBody>
      </p:sp>
      <p:pic>
        <p:nvPicPr>
          <p:cNvPr id="53250" name="Picture 2" descr="Resultado de imagen de dibujo fumador obeso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6280" y="3712192"/>
            <a:ext cx="1815139" cy="1898816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0" y="642711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100" dirty="0" err="1" smtClean="0">
                <a:solidFill>
                  <a:prstClr val="black"/>
                </a:solidFill>
              </a:rPr>
              <a:t>Hunt</a:t>
            </a:r>
            <a:r>
              <a:rPr lang="es-ES" sz="1100" dirty="0" smtClean="0">
                <a:solidFill>
                  <a:prstClr val="black"/>
                </a:solidFill>
              </a:rPr>
              <a:t> R, et al. </a:t>
            </a:r>
            <a:r>
              <a:rPr lang="es-ES" sz="1100" dirty="0" err="1" smtClean="0">
                <a:solidFill>
                  <a:prstClr val="black"/>
                </a:solidFill>
              </a:rPr>
              <a:t>World</a:t>
            </a:r>
            <a:r>
              <a:rPr lang="es-ES" sz="1100" dirty="0" smtClean="0">
                <a:solidFill>
                  <a:prstClr val="black"/>
                </a:solidFill>
              </a:rPr>
              <a:t> </a:t>
            </a:r>
            <a:r>
              <a:rPr lang="es-ES" sz="1100" dirty="0" err="1" smtClean="0">
                <a:solidFill>
                  <a:prstClr val="black"/>
                </a:solidFill>
              </a:rPr>
              <a:t>Gastroenterology</a:t>
            </a:r>
            <a:r>
              <a:rPr lang="es-ES" sz="1100" dirty="0" smtClean="0">
                <a:solidFill>
                  <a:prstClr val="black"/>
                </a:solidFill>
              </a:rPr>
              <a:t> </a:t>
            </a:r>
            <a:r>
              <a:rPr lang="es-ES" sz="1100" dirty="0" err="1" smtClean="0">
                <a:solidFill>
                  <a:prstClr val="black"/>
                </a:solidFill>
              </a:rPr>
              <a:t>Organisation</a:t>
            </a:r>
            <a:r>
              <a:rPr lang="es-ES" sz="1100" dirty="0" smtClean="0">
                <a:solidFill>
                  <a:prstClr val="black"/>
                </a:solidFill>
              </a:rPr>
              <a:t> Global </a:t>
            </a:r>
            <a:r>
              <a:rPr lang="es-ES" sz="1100" dirty="0" err="1" smtClean="0">
                <a:solidFill>
                  <a:prstClr val="black"/>
                </a:solidFill>
              </a:rPr>
              <a:t>Guidelines</a:t>
            </a:r>
            <a:r>
              <a:rPr lang="es-ES" sz="1100" dirty="0" smtClean="0">
                <a:solidFill>
                  <a:prstClr val="black"/>
                </a:solidFill>
              </a:rPr>
              <a:t>: GERD Global </a:t>
            </a:r>
            <a:r>
              <a:rPr lang="es-ES" sz="1100" dirty="0" err="1" smtClean="0">
                <a:solidFill>
                  <a:prstClr val="black"/>
                </a:solidFill>
              </a:rPr>
              <a:t>Perspective</a:t>
            </a:r>
            <a:r>
              <a:rPr lang="es-ES" sz="1100" dirty="0" smtClean="0">
                <a:solidFill>
                  <a:prstClr val="black"/>
                </a:solidFill>
              </a:rPr>
              <a:t> </a:t>
            </a:r>
            <a:r>
              <a:rPr lang="es-ES" sz="1100" dirty="0" err="1" smtClean="0">
                <a:solidFill>
                  <a:prstClr val="black"/>
                </a:solidFill>
              </a:rPr>
              <a:t>on</a:t>
            </a:r>
            <a:r>
              <a:rPr lang="es-ES" sz="1100" dirty="0" smtClean="0">
                <a:solidFill>
                  <a:prstClr val="black"/>
                </a:solidFill>
              </a:rPr>
              <a:t> </a:t>
            </a:r>
            <a:r>
              <a:rPr lang="es-ES" sz="1100" dirty="0" err="1" smtClean="0">
                <a:solidFill>
                  <a:prstClr val="black"/>
                </a:solidFill>
              </a:rPr>
              <a:t>Gastroesophageal</a:t>
            </a:r>
            <a:r>
              <a:rPr lang="es-ES" sz="1100" dirty="0" smtClean="0">
                <a:solidFill>
                  <a:prstClr val="black"/>
                </a:solidFill>
              </a:rPr>
              <a:t> </a:t>
            </a:r>
            <a:r>
              <a:rPr lang="es-ES" sz="1100" dirty="0" err="1" smtClean="0">
                <a:solidFill>
                  <a:prstClr val="black"/>
                </a:solidFill>
              </a:rPr>
              <a:t>Reflux</a:t>
            </a:r>
            <a:r>
              <a:rPr lang="es-ES" sz="1100" dirty="0" smtClean="0">
                <a:solidFill>
                  <a:prstClr val="black"/>
                </a:solidFill>
              </a:rPr>
              <a:t> </a:t>
            </a:r>
            <a:r>
              <a:rPr lang="es-ES" sz="1100" dirty="0" err="1" smtClean="0">
                <a:solidFill>
                  <a:prstClr val="black"/>
                </a:solidFill>
              </a:rPr>
              <a:t>Disease</a:t>
            </a:r>
            <a:r>
              <a:rPr lang="es-ES" sz="1100" dirty="0" smtClean="0">
                <a:solidFill>
                  <a:prstClr val="black"/>
                </a:solidFill>
              </a:rPr>
              <a:t>.</a:t>
            </a:r>
          </a:p>
          <a:p>
            <a:pPr algn="r"/>
            <a:r>
              <a:rPr lang="sv-SE" sz="1100" dirty="0" smtClean="0">
                <a:solidFill>
                  <a:prstClr val="black"/>
                </a:solidFill>
              </a:rPr>
              <a:t>J Clin Gastroenterol. 2017 Jul;51:467-78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Factores de riesgo: Fármacos</a:t>
            </a:r>
            <a:endParaRPr lang="es-E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153" y="1652730"/>
            <a:ext cx="873442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0" y="642711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100" dirty="0" smtClean="0">
                <a:solidFill>
                  <a:prstClr val="black"/>
                </a:solidFill>
              </a:rPr>
              <a:t>Alcedo J, et al. Documento de </a:t>
            </a:r>
            <a:r>
              <a:rPr lang="es-ES" sz="1100" dirty="0" err="1" smtClean="0"/>
              <a:t>de</a:t>
            </a:r>
            <a:r>
              <a:rPr lang="es-ES" sz="1100" dirty="0" smtClean="0"/>
              <a:t> actualización de la Guía de Práctica Clínica sobre la Enfermedad por Reflujo </a:t>
            </a:r>
            <a:r>
              <a:rPr lang="es-ES" sz="1100" dirty="0" err="1" smtClean="0"/>
              <a:t>Gastroesofágico</a:t>
            </a:r>
            <a:r>
              <a:rPr lang="es-ES" sz="1100" dirty="0" smtClean="0"/>
              <a:t> en el adulto. Asociación Española de Gastroenterología, 2019. Recuperado de: https://www.aegastro.es/sites/default/files/archivos/guia-clinica/reflujo_gastroesofagico_final.pdf </a:t>
            </a:r>
            <a:r>
              <a:rPr lang="es-ES" sz="1100" dirty="0" smtClean="0">
                <a:solidFill>
                  <a:prstClr val="black"/>
                </a:solidFill>
              </a:rPr>
              <a:t> </a:t>
            </a:r>
            <a:endParaRPr lang="es-ES" sz="11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Fisiopatología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2000" b="1" dirty="0" smtClean="0"/>
              <a:t>La ERGE es el resultado del reflujo </a:t>
            </a:r>
            <a:r>
              <a:rPr lang="es-ES" sz="2000" b="1" dirty="0" err="1" smtClean="0"/>
              <a:t>gastroesofágico</a:t>
            </a:r>
            <a:r>
              <a:rPr lang="es-ES" sz="2000" b="1" dirty="0" smtClean="0"/>
              <a:t> cuando produce manifestaciones clínicas y/o lesiones en la mucosa esofágica.</a:t>
            </a:r>
          </a:p>
          <a:p>
            <a:pPr algn="just"/>
            <a:endParaRPr lang="es-ES" sz="20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s-ES" sz="2400" dirty="0" smtClean="0">
                <a:solidFill>
                  <a:srgbClr val="002060"/>
                </a:solidFill>
              </a:rPr>
              <a:t>Incompetencia de los mecanismos </a:t>
            </a:r>
            <a:r>
              <a:rPr lang="es-ES" sz="2400" dirty="0" err="1" smtClean="0">
                <a:solidFill>
                  <a:srgbClr val="002060"/>
                </a:solidFill>
              </a:rPr>
              <a:t>antirreflujo</a:t>
            </a:r>
            <a:r>
              <a:rPr lang="es-ES" sz="2400" dirty="0" smtClean="0">
                <a:solidFill>
                  <a:srgbClr val="002060"/>
                </a:solidFill>
              </a:rPr>
              <a:t> </a:t>
            </a:r>
            <a:r>
              <a:rPr lang="es-ES" sz="1800" i="1" dirty="0" smtClean="0"/>
              <a:t>(EII)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sz="2400" dirty="0" smtClean="0">
                <a:solidFill>
                  <a:srgbClr val="002060"/>
                </a:solidFill>
              </a:rPr>
              <a:t>Alteraciones del </a:t>
            </a:r>
            <a:r>
              <a:rPr lang="es-ES" sz="2400" dirty="0" err="1" smtClean="0">
                <a:solidFill>
                  <a:srgbClr val="002060"/>
                </a:solidFill>
              </a:rPr>
              <a:t>aclaramiento</a:t>
            </a:r>
            <a:r>
              <a:rPr lang="es-ES" sz="2400" dirty="0" smtClean="0">
                <a:solidFill>
                  <a:srgbClr val="002060"/>
                </a:solidFill>
              </a:rPr>
              <a:t> esofágico</a:t>
            </a:r>
            <a:r>
              <a:rPr lang="es-ES" sz="2400" dirty="0" smtClean="0"/>
              <a:t> </a:t>
            </a:r>
            <a:r>
              <a:rPr lang="es-ES" sz="1800" i="1" dirty="0" smtClean="0"/>
              <a:t>(</a:t>
            </a:r>
            <a:r>
              <a:rPr lang="es-ES" sz="1800" i="1" dirty="0" err="1" smtClean="0"/>
              <a:t>Peristalsis</a:t>
            </a:r>
            <a:r>
              <a:rPr lang="es-ES" sz="1800" i="1" dirty="0" smtClean="0"/>
              <a:t> esofágica)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sz="2400" dirty="0" smtClean="0">
                <a:solidFill>
                  <a:srgbClr val="002060"/>
                </a:solidFill>
              </a:rPr>
              <a:t>Composición y volumen del contenido gástrico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sz="2400" dirty="0" smtClean="0">
                <a:solidFill>
                  <a:srgbClr val="002060"/>
                </a:solidFill>
              </a:rPr>
              <a:t>Alteraciones de la resistencia mucosa esofágica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sz="2400" dirty="0" smtClean="0">
                <a:solidFill>
                  <a:srgbClr val="002060"/>
                </a:solidFill>
              </a:rPr>
              <a:t>Aumento de la sensibilidad visceral </a:t>
            </a:r>
            <a:r>
              <a:rPr lang="es-ES" sz="1800" i="1" dirty="0" smtClean="0"/>
              <a:t>(ácido, distensión)</a:t>
            </a:r>
            <a:endParaRPr lang="es-ES" sz="1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Síntomas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654776" y="2531019"/>
          <a:ext cx="7886700" cy="299212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898321"/>
                <a:gridCol w="49883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TÍPICOS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ATÍPICOS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S" dirty="0" smtClean="0"/>
                        <a:t>Pirosis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dirty="0" smtClean="0"/>
                        <a:t>Náuseas,</a:t>
                      </a:r>
                      <a:r>
                        <a:rPr lang="es-ES" baseline="0" dirty="0" smtClean="0"/>
                        <a:t> eructos, vómitos, hinchazón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ES" dirty="0" smtClean="0"/>
                        <a:t>Regurgitación</a:t>
                      </a:r>
                      <a:r>
                        <a:rPr lang="es-ES" baseline="0" dirty="0" smtClean="0"/>
                        <a:t> ácida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dirty="0" smtClean="0"/>
                        <a:t>Dolor epigástrico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dirty="0" smtClean="0"/>
                        <a:t>Hinchazón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dirty="0" smtClean="0"/>
                        <a:t>Dolor torácico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dirty="0" smtClean="0"/>
                        <a:t>Síntomas respiratorios</a:t>
                      </a:r>
                      <a:r>
                        <a:rPr lang="es-ES" baseline="0" dirty="0" smtClean="0"/>
                        <a:t> (tos, </a:t>
                      </a:r>
                      <a:r>
                        <a:rPr lang="es-ES" baseline="0" dirty="0" err="1" smtClean="0"/>
                        <a:t>rinosinusitis</a:t>
                      </a:r>
                      <a:r>
                        <a:rPr lang="es-ES" baseline="0" dirty="0" smtClean="0"/>
                        <a:t> crónica…)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dirty="0" smtClean="0"/>
                        <a:t>Síntomas ORL (disfonía,</a:t>
                      </a:r>
                      <a:r>
                        <a:rPr lang="es-ES" baseline="0" dirty="0" smtClean="0"/>
                        <a:t> dolor faríngeo, globo…)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baseline="0" dirty="0" smtClean="0"/>
                        <a:t>Trastornos del sueño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345474" y="5734594"/>
            <a:ext cx="6583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 smtClean="0"/>
              <a:t>* La frecuencia de los síntomas, gravedad o combinación entre ellos no es predictiva de un determinado fenotipo</a:t>
            </a:r>
            <a:endParaRPr lang="es-ES" b="1" i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449977" y="1737360"/>
            <a:ext cx="7471954" cy="400110"/>
          </a:xfrm>
          <a:prstGeom prst="rect">
            <a:avLst/>
          </a:prstGeom>
          <a:ln w="31750" cmpd="dbl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Una correcta anamnesis es la clave para el diagnóstico de ERGE</a:t>
            </a:r>
            <a:endParaRPr lang="es-ES" sz="2000" b="1" dirty="0"/>
          </a:p>
        </p:txBody>
      </p:sp>
      <p:pic>
        <p:nvPicPr>
          <p:cNvPr id="20482" name="Picture 2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755" y="1473202"/>
            <a:ext cx="1147807" cy="825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Síntomas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297" y="2562603"/>
            <a:ext cx="7886700" cy="15317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None/>
            </a:pPr>
            <a:r>
              <a:rPr lang="es-ES" sz="2400" dirty="0" smtClean="0"/>
              <a:t>Se trata de una patología </a:t>
            </a:r>
            <a:r>
              <a:rPr lang="es-ES" sz="2400" b="1" dirty="0" smtClean="0"/>
              <a:t>crónica</a:t>
            </a:r>
            <a:r>
              <a:rPr lang="es-ES" sz="2400" dirty="0" smtClean="0"/>
              <a:t>, de curso </a:t>
            </a:r>
            <a:r>
              <a:rPr lang="es-ES" sz="2400" b="1" dirty="0" smtClean="0"/>
              <a:t>benigno</a:t>
            </a:r>
            <a:r>
              <a:rPr lang="es-ES" sz="2400" dirty="0" smtClean="0"/>
              <a:t>, que presenta síntomas episódicos de </a:t>
            </a:r>
            <a:r>
              <a:rPr lang="es-ES" sz="2400" b="1" dirty="0" smtClean="0"/>
              <a:t>intensidad variable </a:t>
            </a:r>
            <a:r>
              <a:rPr lang="es-ES" sz="2400" dirty="0" smtClean="0"/>
              <a:t>y </a:t>
            </a:r>
            <a:r>
              <a:rPr lang="es-ES" sz="2400" b="1" dirty="0" smtClean="0"/>
              <a:t>períodos intermitentes de remisión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OXI (1)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OXI.potx" id="{D1CD689E-34C2-4419-894A-16CDC01390B4}" vid="{28934ED3-AEA6-4214-9E36-FBE51043DF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EOXI (1)</Template>
  <TotalTime>1207</TotalTime>
  <Words>2163</Words>
  <Application>Microsoft Office PowerPoint</Application>
  <PresentationFormat>Presentación en pantalla (4:3)</PresentationFormat>
  <Paragraphs>307</Paragraphs>
  <Slides>37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EOXI (1)</vt:lpstr>
      <vt:lpstr>Diapositiva 1</vt:lpstr>
      <vt:lpstr>Definición</vt:lpstr>
      <vt:lpstr>Definición</vt:lpstr>
      <vt:lpstr>Pirosis Funcional</vt:lpstr>
      <vt:lpstr>Factores de riesgo</vt:lpstr>
      <vt:lpstr>Factores de riesgo: Fármacos</vt:lpstr>
      <vt:lpstr>Fisiopatología</vt:lpstr>
      <vt:lpstr>Síntomas</vt:lpstr>
      <vt:lpstr>Síntomas</vt:lpstr>
      <vt:lpstr>Diapositiva 10</vt:lpstr>
      <vt:lpstr>Datos de alarma</vt:lpstr>
      <vt:lpstr>Diagnóstico</vt:lpstr>
      <vt:lpstr>Algoritmo diagnóstico</vt:lpstr>
      <vt:lpstr>Diagnóstico</vt:lpstr>
      <vt:lpstr>Espectro de la enfermedad</vt:lpstr>
      <vt:lpstr>Modalidades Terapéuticas</vt:lpstr>
      <vt:lpstr>Impacto en la calidad de vida</vt:lpstr>
      <vt:lpstr>Impacto en la calidad de vida</vt:lpstr>
      <vt:lpstr>Cambios en el estilo de vida</vt:lpstr>
      <vt:lpstr>Cambios en el Estilo de Vida</vt:lpstr>
      <vt:lpstr>Cambios en el Estilo de Vida</vt:lpstr>
      <vt:lpstr>Tratamiento médico</vt:lpstr>
      <vt:lpstr>Tratamiento médico</vt:lpstr>
      <vt:lpstr>Tratamiento médico</vt:lpstr>
      <vt:lpstr>Optimización terapia con IBP</vt:lpstr>
      <vt:lpstr>Diapositiva 26</vt:lpstr>
      <vt:lpstr>Seguridad de IBP</vt:lpstr>
      <vt:lpstr>Recomendaciones SEPD</vt:lpstr>
      <vt:lpstr>Optimización terapia con IBP</vt:lpstr>
      <vt:lpstr>Optimización terapia IBP</vt:lpstr>
      <vt:lpstr>Optimización terapia IBP</vt:lpstr>
      <vt:lpstr>Tratamiento Quirúrgico</vt:lpstr>
      <vt:lpstr>Tratamiento Quirúrgico</vt:lpstr>
      <vt:lpstr>Cirugía vs Tto médico</vt:lpstr>
      <vt:lpstr>Tratamiento endoscópico</vt:lpstr>
      <vt:lpstr>Tratamiento endoscópico</vt:lpstr>
      <vt:lpstr>Conclusiones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Luz</dc:creator>
  <cp:lastModifiedBy>Luz</cp:lastModifiedBy>
  <cp:revision>100</cp:revision>
  <dcterms:created xsi:type="dcterms:W3CDTF">2019-04-12T19:56:41Z</dcterms:created>
  <dcterms:modified xsi:type="dcterms:W3CDTF">2019-04-26T22:33:06Z</dcterms:modified>
</cp:coreProperties>
</file>